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Marcellus"/>
      <p:regular r:id="rId34"/>
    </p:embeddedFont>
    <p:embeddedFont>
      <p:font typeface="Anaheim"/>
      <p:regular r:id="rId35"/>
    </p:embeddedFont>
    <p:embeddedFont>
      <p:font typeface="Bebas Neue"/>
      <p:regular r:id="rId36"/>
    </p:embeddedFont>
    <p:embeddedFont>
      <p:font typeface="Albert Sans"/>
      <p:regular r:id="rId37"/>
      <p:bold r:id="rId38"/>
      <p:italic r:id="rId39"/>
      <p:boldItalic r:id="rId40"/>
    </p:embeddedFont>
    <p:embeddedFont>
      <p:font typeface="PT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boldItalic.fntdata"/><Relationship Id="rId20" Type="http://schemas.openxmlformats.org/officeDocument/2006/relationships/slide" Target="slides/slide15.xml"/><Relationship Id="rId42" Type="http://schemas.openxmlformats.org/officeDocument/2006/relationships/font" Target="fonts/PTSans-bold.fntdata"/><Relationship Id="rId41" Type="http://schemas.openxmlformats.org/officeDocument/2006/relationships/font" Target="fonts/PTSans-regular.fntdata"/><Relationship Id="rId22" Type="http://schemas.openxmlformats.org/officeDocument/2006/relationships/slide" Target="slides/slide17.xml"/><Relationship Id="rId44" Type="http://schemas.openxmlformats.org/officeDocument/2006/relationships/font" Target="fonts/PTSans-boldItalic.fntdata"/><Relationship Id="rId21" Type="http://schemas.openxmlformats.org/officeDocument/2006/relationships/slide" Target="slides/slide16.xml"/><Relationship Id="rId43" Type="http://schemas.openxmlformats.org/officeDocument/2006/relationships/font" Target="fonts/PT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Anaheim-regular.fntdata"/><Relationship Id="rId12" Type="http://schemas.openxmlformats.org/officeDocument/2006/relationships/slide" Target="slides/slide7.xml"/><Relationship Id="rId34" Type="http://schemas.openxmlformats.org/officeDocument/2006/relationships/font" Target="fonts/Marcellus-regular.fntdata"/><Relationship Id="rId15" Type="http://schemas.openxmlformats.org/officeDocument/2006/relationships/slide" Target="slides/slide10.xml"/><Relationship Id="rId37" Type="http://schemas.openxmlformats.org/officeDocument/2006/relationships/font" Target="fonts/AlbertSans-regular.fntdata"/><Relationship Id="rId14" Type="http://schemas.openxmlformats.org/officeDocument/2006/relationships/slide" Target="slides/slide9.xml"/><Relationship Id="rId36" Type="http://schemas.openxmlformats.org/officeDocument/2006/relationships/font" Target="fonts/BebasNeue-regular.fntdata"/><Relationship Id="rId17" Type="http://schemas.openxmlformats.org/officeDocument/2006/relationships/slide" Target="slides/slide12.xml"/><Relationship Id="rId39" Type="http://schemas.openxmlformats.org/officeDocument/2006/relationships/font" Target="fonts/AlbertSans-italic.fntdata"/><Relationship Id="rId16" Type="http://schemas.openxmlformats.org/officeDocument/2006/relationships/slide" Target="slides/slide11.xml"/><Relationship Id="rId38" Type="http://schemas.openxmlformats.org/officeDocument/2006/relationships/font" Target="fonts/Albert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da0f9d98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da0f9d98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5d4f3ef62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5d4f3ef62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d4f3ef62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d4f3ef62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5da0f9d98a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5da0f9d98a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5d4f3ef6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5d4f3ef6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dec6e5ec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5dec6e5ec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5dec6e5e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5dec6e5e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5e12023c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5e12023c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e12023c5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e12023c5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5e12023c5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5e12023c5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da0f9d98a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5da0f9d98a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5da0f9d98a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5da0f9d98a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da0f9d98a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da0f9d98a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5da0f9d98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5da0f9d98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d4f3ef6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d4f3ef6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5da0f9d98a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5da0f9d98a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d4f3ef62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d4f3ef62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d4f3ef6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d4f3ef6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BRFSS is conducted by the CDC every year. They collect over 400,000 responses on questions about health related risk behaviors, chronic health conditions,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has been conducted every year since 1984</a:t>
            </a:r>
            <a:endParaRPr/>
          </a:p>
          <a:p>
            <a:pPr indent="0" lvl="0" marL="0" rtl="0" algn="l">
              <a:spcBef>
                <a:spcPts val="0"/>
              </a:spcBef>
              <a:spcAft>
                <a:spcPts val="0"/>
              </a:spcAft>
              <a:buNone/>
            </a:pPr>
            <a:r>
              <a:rPr lang="en"/>
              <a:t>This data is form 2015 and the original dataset contained responses from 441,455 individuals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5da0f9d98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5da0f9d98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 name="Google Shape;10;p2"/>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1" name="Google Shape;61;p11"/>
          <p:cNvSpPr txBox="1"/>
          <p:nvPr>
            <p:ph hasCustomPrompt="1" type="title"/>
          </p:nvPr>
        </p:nvSpPr>
        <p:spPr>
          <a:xfrm>
            <a:off x="1970400" y="1312488"/>
            <a:ext cx="5203200" cy="1261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970400" y="2574438"/>
            <a:ext cx="5203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63" name="Google Shape;63;p11"/>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7" name="Google Shape;67;p13"/>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13"/>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9" name="Google Shape;69;p13"/>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0" name="Google Shape;70;p13"/>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1" name="Google Shape;71;p13"/>
          <p:cNvSpPr txBox="1"/>
          <p:nvPr>
            <p:ph hasCustomPrompt="1" idx="4" type="title"/>
          </p:nvPr>
        </p:nvSpPr>
        <p:spPr>
          <a:xfrm>
            <a:off x="714927" y="150036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5" type="title"/>
          </p:nvPr>
        </p:nvSpPr>
        <p:spPr>
          <a:xfrm>
            <a:off x="714927" y="26793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6" type="title"/>
          </p:nvPr>
        </p:nvSpPr>
        <p:spPr>
          <a:xfrm>
            <a:off x="714927" y="381322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13"/>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0" name="Google Shape;80;p14"/>
          <p:cNvSpPr txBox="1"/>
          <p:nvPr>
            <p:ph type="title"/>
          </p:nvPr>
        </p:nvSpPr>
        <p:spPr>
          <a:xfrm>
            <a:off x="4183075" y="4072100"/>
            <a:ext cx="4247700" cy="53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4"/>
          <p:cNvSpPr txBox="1"/>
          <p:nvPr>
            <p:ph idx="1" type="subTitle"/>
          </p:nvPr>
        </p:nvSpPr>
        <p:spPr>
          <a:xfrm>
            <a:off x="4182850" y="737200"/>
            <a:ext cx="4247700" cy="239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82" name="Google Shape;82;p14"/>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5" name="Google Shape;85;p15"/>
          <p:cNvSpPr txBox="1"/>
          <p:nvPr>
            <p:ph type="title"/>
          </p:nvPr>
        </p:nvSpPr>
        <p:spPr>
          <a:xfrm>
            <a:off x="720000" y="690300"/>
            <a:ext cx="3309900" cy="195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5"/>
          <p:cNvSpPr txBox="1"/>
          <p:nvPr>
            <p:ph idx="1" type="subTitle"/>
          </p:nvPr>
        </p:nvSpPr>
        <p:spPr>
          <a:xfrm>
            <a:off x="720000" y="3750600"/>
            <a:ext cx="3309900" cy="70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5"/>
          <p:cNvSpPr/>
          <p:nvPr>
            <p:ph idx="2" type="pic"/>
          </p:nvPr>
        </p:nvSpPr>
        <p:spPr>
          <a:xfrm>
            <a:off x="5176863" y="843775"/>
            <a:ext cx="3115800" cy="34560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0" name="Google Shape;90;p16"/>
          <p:cNvSpPr txBox="1"/>
          <p:nvPr>
            <p:ph type="title"/>
          </p:nvPr>
        </p:nvSpPr>
        <p:spPr>
          <a:xfrm>
            <a:off x="113810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6"/>
          <p:cNvSpPr txBox="1"/>
          <p:nvPr>
            <p:ph idx="1" type="subTitle"/>
          </p:nvPr>
        </p:nvSpPr>
        <p:spPr>
          <a:xfrm>
            <a:off x="1138100"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2" name="Google Shape;92;p1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6" name="Google Shape;96;p17"/>
          <p:cNvSpPr txBox="1"/>
          <p:nvPr>
            <p:ph type="title"/>
          </p:nvPr>
        </p:nvSpPr>
        <p:spPr>
          <a:xfrm>
            <a:off x="1960838"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txBox="1"/>
          <p:nvPr>
            <p:ph idx="1" type="subTitle"/>
          </p:nvPr>
        </p:nvSpPr>
        <p:spPr>
          <a:xfrm>
            <a:off x="1960838"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8" name="Google Shape;98;p1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2" name="Google Shape;102;p18"/>
          <p:cNvSpPr txBox="1"/>
          <p:nvPr>
            <p:ph type="title"/>
          </p:nvPr>
        </p:nvSpPr>
        <p:spPr>
          <a:xfrm>
            <a:off x="470215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8"/>
          <p:cNvSpPr txBox="1"/>
          <p:nvPr>
            <p:ph idx="1" type="subTitle"/>
          </p:nvPr>
        </p:nvSpPr>
        <p:spPr>
          <a:xfrm>
            <a:off x="4702275"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4" name="Google Shape;104;p18"/>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8"/>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8" name="Google Shape;108;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4923249"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9"/>
          <p:cNvSpPr txBox="1"/>
          <p:nvPr>
            <p:ph idx="2" type="subTitle"/>
          </p:nvPr>
        </p:nvSpPr>
        <p:spPr>
          <a:xfrm>
            <a:off x="1715375"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9"/>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9"/>
          <p:cNvSpPr txBox="1"/>
          <p:nvPr>
            <p:ph idx="4" type="subTitle"/>
          </p:nvPr>
        </p:nvSpPr>
        <p:spPr>
          <a:xfrm>
            <a:off x="4923250"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3" name="Google Shape;113;p19"/>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9"/>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17" name="Google Shape;117;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0"/>
          <p:cNvSpPr txBox="1"/>
          <p:nvPr>
            <p:ph idx="1" type="subTitle"/>
          </p:nvPr>
        </p:nvSpPr>
        <p:spPr>
          <a:xfrm>
            <a:off x="4134073"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20"/>
          <p:cNvSpPr txBox="1"/>
          <p:nvPr>
            <p:ph idx="2" type="subTitle"/>
          </p:nvPr>
        </p:nvSpPr>
        <p:spPr>
          <a:xfrm>
            <a:off x="713225"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20"/>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0"/>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0"/>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5" name="Google Shape;15;p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077925" y="3458588"/>
            <a:ext cx="1220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8" name="Google Shape;18;p3"/>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25" name="Google Shape;12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1"/>
          <p:cNvSpPr txBox="1"/>
          <p:nvPr>
            <p:ph idx="1" type="subTitle"/>
          </p:nvPr>
        </p:nvSpPr>
        <p:spPr>
          <a:xfrm>
            <a:off x="8735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1"/>
          <p:cNvSpPr txBox="1"/>
          <p:nvPr>
            <p:ph idx="2" type="subTitle"/>
          </p:nvPr>
        </p:nvSpPr>
        <p:spPr>
          <a:xfrm>
            <a:off x="3465147"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1"/>
          <p:cNvSpPr txBox="1"/>
          <p:nvPr>
            <p:ph idx="3" type="subTitle"/>
          </p:nvPr>
        </p:nvSpPr>
        <p:spPr>
          <a:xfrm>
            <a:off x="60568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1"/>
          <p:cNvSpPr txBox="1"/>
          <p:nvPr>
            <p:ph idx="4" type="subTitle"/>
          </p:nvPr>
        </p:nvSpPr>
        <p:spPr>
          <a:xfrm>
            <a:off x="873500"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 name="Google Shape;130;p21"/>
          <p:cNvSpPr txBox="1"/>
          <p:nvPr>
            <p:ph idx="5" type="subTitle"/>
          </p:nvPr>
        </p:nvSpPr>
        <p:spPr>
          <a:xfrm>
            <a:off x="346515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1"/>
          <p:cNvSpPr txBox="1"/>
          <p:nvPr>
            <p:ph idx="6" type="subTitle"/>
          </p:nvPr>
        </p:nvSpPr>
        <p:spPr>
          <a:xfrm>
            <a:off x="605680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32" name="Google Shape;132;p21"/>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21"/>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36" name="Google Shape;136;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2"/>
          <p:cNvSpPr txBox="1"/>
          <p:nvPr>
            <p:ph idx="1" type="subTitle"/>
          </p:nvPr>
        </p:nvSpPr>
        <p:spPr>
          <a:xfrm>
            <a:off x="2038221"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22"/>
          <p:cNvSpPr txBox="1"/>
          <p:nvPr>
            <p:ph idx="2" type="subTitle"/>
          </p:nvPr>
        </p:nvSpPr>
        <p:spPr>
          <a:xfrm>
            <a:off x="5254738"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22"/>
          <p:cNvSpPr txBox="1"/>
          <p:nvPr>
            <p:ph idx="3" type="subTitle"/>
          </p:nvPr>
        </p:nvSpPr>
        <p:spPr>
          <a:xfrm>
            <a:off x="2038221"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22"/>
          <p:cNvSpPr txBox="1"/>
          <p:nvPr>
            <p:ph idx="4" type="subTitle"/>
          </p:nvPr>
        </p:nvSpPr>
        <p:spPr>
          <a:xfrm>
            <a:off x="5254738"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22"/>
          <p:cNvSpPr txBox="1"/>
          <p:nvPr>
            <p:ph idx="5" type="subTitle"/>
          </p:nvPr>
        </p:nvSpPr>
        <p:spPr>
          <a:xfrm>
            <a:off x="2038221"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2"/>
          <p:cNvSpPr txBox="1"/>
          <p:nvPr>
            <p:ph idx="6" type="subTitle"/>
          </p:nvPr>
        </p:nvSpPr>
        <p:spPr>
          <a:xfrm>
            <a:off x="2038221"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2"/>
          <p:cNvSpPr txBox="1"/>
          <p:nvPr>
            <p:ph idx="7" type="subTitle"/>
          </p:nvPr>
        </p:nvSpPr>
        <p:spPr>
          <a:xfrm>
            <a:off x="5254735"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2"/>
          <p:cNvSpPr txBox="1"/>
          <p:nvPr>
            <p:ph idx="8" type="subTitle"/>
          </p:nvPr>
        </p:nvSpPr>
        <p:spPr>
          <a:xfrm>
            <a:off x="5254735"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45" name="Google Shape;145;p22"/>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2"/>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49" name="Google Shape;149;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3"/>
          <p:cNvSpPr txBox="1"/>
          <p:nvPr>
            <p:ph idx="1" type="subTitle"/>
          </p:nvPr>
        </p:nvSpPr>
        <p:spPr>
          <a:xfrm>
            <a:off x="111260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1" name="Google Shape;151;p23"/>
          <p:cNvSpPr txBox="1"/>
          <p:nvPr>
            <p:ph idx="2" type="subTitle"/>
          </p:nvPr>
        </p:nvSpPr>
        <p:spPr>
          <a:xfrm>
            <a:off x="3582450"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2" name="Google Shape;152;p23"/>
          <p:cNvSpPr txBox="1"/>
          <p:nvPr>
            <p:ph idx="3" type="subTitle"/>
          </p:nvPr>
        </p:nvSpPr>
        <p:spPr>
          <a:xfrm>
            <a:off x="111260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23"/>
          <p:cNvSpPr txBox="1"/>
          <p:nvPr>
            <p:ph idx="4" type="subTitle"/>
          </p:nvPr>
        </p:nvSpPr>
        <p:spPr>
          <a:xfrm>
            <a:off x="3582450"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23"/>
          <p:cNvSpPr txBox="1"/>
          <p:nvPr>
            <p:ph idx="5" type="subTitle"/>
          </p:nvPr>
        </p:nvSpPr>
        <p:spPr>
          <a:xfrm>
            <a:off x="605229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5" name="Google Shape;155;p23"/>
          <p:cNvSpPr txBox="1"/>
          <p:nvPr>
            <p:ph idx="6" type="subTitle"/>
          </p:nvPr>
        </p:nvSpPr>
        <p:spPr>
          <a:xfrm>
            <a:off x="605229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6" name="Google Shape;156;p23"/>
          <p:cNvSpPr txBox="1"/>
          <p:nvPr>
            <p:ph idx="7" type="subTitle"/>
          </p:nvPr>
        </p:nvSpPr>
        <p:spPr>
          <a:xfrm>
            <a:off x="111110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3"/>
          <p:cNvSpPr txBox="1"/>
          <p:nvPr>
            <p:ph idx="8" type="subTitle"/>
          </p:nvPr>
        </p:nvSpPr>
        <p:spPr>
          <a:xfrm>
            <a:off x="3580950"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3"/>
          <p:cNvSpPr txBox="1"/>
          <p:nvPr>
            <p:ph idx="9" type="subTitle"/>
          </p:nvPr>
        </p:nvSpPr>
        <p:spPr>
          <a:xfrm>
            <a:off x="605079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13" type="subTitle"/>
          </p:nvPr>
        </p:nvSpPr>
        <p:spPr>
          <a:xfrm>
            <a:off x="111110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3"/>
          <p:cNvSpPr txBox="1"/>
          <p:nvPr>
            <p:ph idx="14" type="subTitle"/>
          </p:nvPr>
        </p:nvSpPr>
        <p:spPr>
          <a:xfrm>
            <a:off x="3580950"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15" type="subTitle"/>
          </p:nvPr>
        </p:nvSpPr>
        <p:spPr>
          <a:xfrm>
            <a:off x="605079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62" name="Google Shape;162;p2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66" name="Google Shape;166;p24"/>
          <p:cNvSpPr txBox="1"/>
          <p:nvPr>
            <p:ph hasCustomPrompt="1" type="title"/>
          </p:nvPr>
        </p:nvSpPr>
        <p:spPr>
          <a:xfrm>
            <a:off x="713225" y="651625"/>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p:nvPr>
            <p:ph idx="1" type="subTitle"/>
          </p:nvPr>
        </p:nvSpPr>
        <p:spPr>
          <a:xfrm>
            <a:off x="713225" y="140962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4"/>
          <p:cNvSpPr txBox="1"/>
          <p:nvPr>
            <p:ph hasCustomPrompt="1" idx="2" type="title"/>
          </p:nvPr>
        </p:nvSpPr>
        <p:spPr>
          <a:xfrm>
            <a:off x="713225" y="1993287"/>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p:nvPr>
            <p:ph idx="3" type="subTitle"/>
          </p:nvPr>
        </p:nvSpPr>
        <p:spPr>
          <a:xfrm>
            <a:off x="713225" y="2753856"/>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4"/>
          <p:cNvSpPr txBox="1"/>
          <p:nvPr>
            <p:ph hasCustomPrompt="1" idx="4" type="title"/>
          </p:nvPr>
        </p:nvSpPr>
        <p:spPr>
          <a:xfrm>
            <a:off x="713225" y="3358712"/>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p:nvPr>
            <p:ph idx="5" type="subTitle"/>
          </p:nvPr>
        </p:nvSpPr>
        <p:spPr>
          <a:xfrm>
            <a:off x="713225" y="412185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172" name="Google Shape;172;p2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2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4" name="Shape 174"/>
        <p:cNvGrpSpPr/>
        <p:nvPr/>
      </p:nvGrpSpPr>
      <p:grpSpPr>
        <a:xfrm>
          <a:off x="0" y="0"/>
          <a:ext cx="0" cy="0"/>
          <a:chOff x="0" y="0"/>
          <a:chExt cx="0" cy="0"/>
        </a:xfrm>
      </p:grpSpPr>
      <p:pic>
        <p:nvPicPr>
          <p:cNvPr id="175" name="Google Shape;175;p2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76" name="Google Shape;176;p25"/>
          <p:cNvSpPr txBox="1"/>
          <p:nvPr>
            <p:ph hasCustomPrompt="1" type="title"/>
          </p:nvPr>
        </p:nvSpPr>
        <p:spPr>
          <a:xfrm>
            <a:off x="1325650" y="14666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25"/>
          <p:cNvSpPr txBox="1"/>
          <p:nvPr>
            <p:ph idx="1" type="subTitle"/>
          </p:nvPr>
        </p:nvSpPr>
        <p:spPr>
          <a:xfrm>
            <a:off x="9385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8" name="Google Shape;178;p25"/>
          <p:cNvSpPr txBox="1"/>
          <p:nvPr>
            <p:ph idx="2" type="subTitle"/>
          </p:nvPr>
        </p:nvSpPr>
        <p:spPr>
          <a:xfrm>
            <a:off x="9385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5"/>
          <p:cNvSpPr txBox="1"/>
          <p:nvPr>
            <p:ph hasCustomPrompt="1" idx="3" type="title"/>
          </p:nvPr>
        </p:nvSpPr>
        <p:spPr>
          <a:xfrm>
            <a:off x="3873100"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5"/>
          <p:cNvSpPr txBox="1"/>
          <p:nvPr>
            <p:ph idx="4" type="subTitle"/>
          </p:nvPr>
        </p:nvSpPr>
        <p:spPr>
          <a:xfrm>
            <a:off x="34854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5"/>
          <p:cNvSpPr txBox="1"/>
          <p:nvPr>
            <p:ph idx="5" type="subTitle"/>
          </p:nvPr>
        </p:nvSpPr>
        <p:spPr>
          <a:xfrm>
            <a:off x="34854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5"/>
          <p:cNvSpPr txBox="1"/>
          <p:nvPr>
            <p:ph hasCustomPrompt="1" idx="6" type="title"/>
          </p:nvPr>
        </p:nvSpPr>
        <p:spPr>
          <a:xfrm>
            <a:off x="6417675"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5"/>
          <p:cNvSpPr txBox="1"/>
          <p:nvPr>
            <p:ph idx="7" type="subTitle"/>
          </p:nvPr>
        </p:nvSpPr>
        <p:spPr>
          <a:xfrm>
            <a:off x="60323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25"/>
          <p:cNvSpPr txBox="1"/>
          <p:nvPr>
            <p:ph idx="8" type="subTitle"/>
          </p:nvPr>
        </p:nvSpPr>
        <p:spPr>
          <a:xfrm>
            <a:off x="60323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5"/>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6" name="Google Shape;186;p2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0" name="Google Shape;190;p26"/>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1" name="Google Shape;191;p26"/>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26"/>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3" name="Google Shape;193;p26"/>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6" name="Google Shape;196;p27"/>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27"/>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8" name="Google Shape;198;p27"/>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9" name="Google Shape;199;p27"/>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2" name="Google Shape;202;p28"/>
          <p:cNvSpPr txBox="1"/>
          <p:nvPr>
            <p:ph type="title"/>
          </p:nvPr>
        </p:nvSpPr>
        <p:spPr>
          <a:xfrm>
            <a:off x="713263"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8"/>
          <p:cNvSpPr txBox="1"/>
          <p:nvPr>
            <p:ph idx="1" type="subTitle"/>
          </p:nvPr>
        </p:nvSpPr>
        <p:spPr>
          <a:xfrm>
            <a:off x="713225" y="177397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8"/>
          <p:cNvSpPr txBox="1"/>
          <p:nvPr/>
        </p:nvSpPr>
        <p:spPr>
          <a:xfrm>
            <a:off x="713225" y="3869300"/>
            <a:ext cx="4273800" cy="7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cxnSp>
        <p:nvCxnSpPr>
          <p:cNvPr id="205" name="Google Shape;205;p2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8" name="Google Shape;208;p29"/>
          <p:cNvSpPr/>
          <p:nvPr/>
        </p:nvSpPr>
        <p:spPr>
          <a:xfrm>
            <a:off x="0" y="539500"/>
            <a:ext cx="2578800" cy="406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cxnSp>
        <p:nvCxnSpPr>
          <p:cNvPr id="210" name="Google Shape;210;p29"/>
          <p:cNvCxnSpPr/>
          <p:nvPr/>
        </p:nvCxnSpPr>
        <p:spPr>
          <a:xfrm>
            <a:off x="-7775" y="46040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cxnSp>
        <p:nvCxnSpPr>
          <p:cNvPr id="213" name="Google Shape;213;p30"/>
          <p:cNvCxnSpPr/>
          <p:nvPr/>
        </p:nvCxnSpPr>
        <p:spPr>
          <a:xfrm>
            <a:off x="713225" y="-3975"/>
            <a:ext cx="0" cy="51534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30"/>
          <p:cNvCxnSpPr/>
          <p:nvPr/>
        </p:nvCxnSpPr>
        <p:spPr>
          <a:xfrm>
            <a:off x="8430775" y="-3975"/>
            <a:ext cx="0" cy="515340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p:nvPr/>
        </p:nvSpPr>
        <p:spPr>
          <a:xfrm>
            <a:off x="0" y="4604000"/>
            <a:ext cx="91440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1" name="Google Shape;21;p4"/>
          <p:cNvSpPr txBox="1"/>
          <p:nvPr>
            <p:ph type="title"/>
          </p:nvPr>
        </p:nvSpPr>
        <p:spPr>
          <a:xfrm>
            <a:off x="720000" y="538544"/>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17725"/>
            <a:ext cx="7704000" cy="361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3" name="Google Shape;23;p4"/>
          <p:cNvSpPr/>
          <p:nvPr/>
        </p:nvSpPr>
        <p:spPr>
          <a:xfrm>
            <a:off x="8430775" y="-12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4"/>
          <p:cNvCxnSpPr/>
          <p:nvPr/>
        </p:nvCxnSpPr>
        <p:spPr>
          <a:xfrm>
            <a:off x="8431825" y="-875"/>
            <a:ext cx="0" cy="513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7" name="Google Shape;27;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4192209"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720225"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41922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7200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2" name="Google Shape;32;p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3" name="Google Shape;33;p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5"/>
          <p:cNvSpPr/>
          <p:nvPr/>
        </p:nvSpPr>
        <p:spPr>
          <a:xfrm>
            <a:off x="8430775" y="7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37" name="Google Shape;37;p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8" name="Google Shape;38;p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2" name="Google Shape;42;p7"/>
          <p:cNvSpPr txBox="1"/>
          <p:nvPr>
            <p:ph type="title"/>
          </p:nvPr>
        </p:nvSpPr>
        <p:spPr>
          <a:xfrm>
            <a:off x="4598275" y="539500"/>
            <a:ext cx="38325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4598275" y="2480900"/>
            <a:ext cx="3832500" cy="204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cxnSp>
        <p:nvCxnSpPr>
          <p:cNvPr id="44" name="Google Shape;44;p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8" name="Google Shape;48;p8"/>
          <p:cNvSpPr txBox="1"/>
          <p:nvPr>
            <p:ph type="title"/>
          </p:nvPr>
        </p:nvSpPr>
        <p:spPr>
          <a:xfrm>
            <a:off x="2059225" y="1423875"/>
            <a:ext cx="5025600" cy="15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9" name="Google Shape;49;p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52" name="Google Shape;52;p9"/>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 name="Google Shape;53;p9"/>
          <p:cNvSpPr txBox="1"/>
          <p:nvPr>
            <p:ph idx="1" type="subTitle"/>
          </p:nvPr>
        </p:nvSpPr>
        <p:spPr>
          <a:xfrm>
            <a:off x="713225" y="3679200"/>
            <a:ext cx="3683400" cy="92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4" name="Google Shape;54;p9"/>
          <p:cNvSpPr/>
          <p:nvPr>
            <p:ph idx="2" type="pic"/>
          </p:nvPr>
        </p:nvSpPr>
        <p:spPr>
          <a:xfrm>
            <a:off x="5495624" y="825474"/>
            <a:ext cx="3207000" cy="3894000"/>
          </a:xfrm>
          <a:prstGeom prst="rect">
            <a:avLst/>
          </a:prstGeom>
          <a:noFill/>
          <a:ln cap="flat" cmpd="sng" w="9525">
            <a:solidFill>
              <a:schemeClr val="dk1"/>
            </a:solidFill>
            <a:prstDash val="solid"/>
            <a:round/>
            <a:headEnd len="sm" w="sm" type="none"/>
            <a:tailEnd len="sm" w="sm" type="none"/>
          </a:ln>
        </p:spPr>
      </p:sp>
      <p:cxnSp>
        <p:nvCxnSpPr>
          <p:cNvPr id="55" name="Google Shape;55;p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720000" y="403130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10"/>
          <p:cNvSpPr/>
          <p:nvPr>
            <p:ph idx="2" type="pic"/>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1 - </a:t>
            </a:r>
            <a:endParaRPr/>
          </a:p>
          <a:p>
            <a:pPr indent="0" lvl="0" marL="0" rtl="0" algn="l">
              <a:spcBef>
                <a:spcPts val="0"/>
              </a:spcBef>
              <a:spcAft>
                <a:spcPts val="0"/>
              </a:spcAft>
              <a:buNone/>
            </a:pPr>
            <a:r>
              <a:rPr lang="en"/>
              <a:t>An Analysis in Diabetes Predictors</a:t>
            </a:r>
            <a:endParaRPr/>
          </a:p>
        </p:txBody>
      </p:sp>
      <p:sp>
        <p:nvSpPr>
          <p:cNvPr id="221" name="Google Shape;221;p31"/>
          <p:cNvSpPr txBox="1"/>
          <p:nvPr>
            <p:ph idx="1" type="subTitle"/>
          </p:nvPr>
        </p:nvSpPr>
        <p:spPr>
          <a:xfrm>
            <a:off x="713225" y="3649500"/>
            <a:ext cx="3955800" cy="11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Natalie Ericson</a:t>
            </a:r>
            <a:endParaRPr/>
          </a:p>
          <a:p>
            <a:pPr indent="0" lvl="0" marL="0" rtl="0" algn="l">
              <a:spcBef>
                <a:spcPts val="0"/>
              </a:spcBef>
              <a:spcAft>
                <a:spcPts val="0"/>
              </a:spcAft>
              <a:buNone/>
            </a:pPr>
            <a:r>
              <a:rPr lang="en"/>
              <a:t>Alex Stewart</a:t>
            </a:r>
            <a:endParaRPr/>
          </a:p>
          <a:p>
            <a:pPr indent="0" lvl="0" marL="0" rtl="0" algn="l">
              <a:spcBef>
                <a:spcPts val="0"/>
              </a:spcBef>
              <a:spcAft>
                <a:spcPts val="0"/>
              </a:spcAft>
              <a:buNone/>
            </a:pPr>
            <a:r>
              <a:rPr lang="en"/>
              <a:t>Dawson Michael Marcade</a:t>
            </a:r>
            <a:endParaRPr/>
          </a:p>
          <a:p>
            <a:pPr indent="0" lvl="0" marL="0" rtl="0" algn="l">
              <a:spcBef>
                <a:spcPts val="0"/>
              </a:spcBef>
              <a:spcAft>
                <a:spcPts val="0"/>
              </a:spcAft>
              <a:buNone/>
            </a:pPr>
            <a:r>
              <a:rPr lang="en"/>
              <a:t>Cortney Cantwell</a:t>
            </a:r>
            <a:endParaRPr/>
          </a:p>
        </p:txBody>
      </p:sp>
      <p:sp>
        <p:nvSpPr>
          <p:cNvPr id="222" name="Google Shape;222;p31"/>
          <p:cNvSpPr/>
          <p:nvPr/>
        </p:nvSpPr>
        <p:spPr>
          <a:xfrm>
            <a:off x="4949775" y="2807625"/>
            <a:ext cx="4193100" cy="232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1"/>
          <p:cNvSpPr txBox="1"/>
          <p:nvPr>
            <p:ph idx="1" type="subTitle"/>
          </p:nvPr>
        </p:nvSpPr>
        <p:spPr>
          <a:xfrm>
            <a:off x="713225" y="227525"/>
            <a:ext cx="2161200" cy="31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Michigan State University</a:t>
            </a:r>
            <a:endParaRPr sz="1200"/>
          </a:p>
        </p:txBody>
      </p:sp>
      <p:sp>
        <p:nvSpPr>
          <p:cNvPr id="224" name="Google Shape;224;p31"/>
          <p:cNvSpPr txBox="1"/>
          <p:nvPr>
            <p:ph idx="1" type="subTitle"/>
          </p:nvPr>
        </p:nvSpPr>
        <p:spPr>
          <a:xfrm>
            <a:off x="6779275" y="227525"/>
            <a:ext cx="1651500" cy="312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200"/>
              <a:t>2023</a:t>
            </a:r>
            <a:endParaRPr sz="1200"/>
          </a:p>
        </p:txBody>
      </p:sp>
      <p:cxnSp>
        <p:nvCxnSpPr>
          <p:cNvPr id="225" name="Google Shape;225;p31"/>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cxnSp>
        <p:nvCxnSpPr>
          <p:cNvPr id="226" name="Google Shape;226;p31"/>
          <p:cNvCxnSpPr/>
          <p:nvPr/>
        </p:nvCxnSpPr>
        <p:spPr>
          <a:xfrm>
            <a:off x="4950975" y="2807675"/>
            <a:ext cx="4190700" cy="0"/>
          </a:xfrm>
          <a:prstGeom prst="straightConnector1">
            <a:avLst/>
          </a:prstGeom>
          <a:noFill/>
          <a:ln cap="flat" cmpd="sng" w="9525">
            <a:solidFill>
              <a:schemeClr val="dk1"/>
            </a:solidFill>
            <a:prstDash val="solid"/>
            <a:round/>
            <a:headEnd len="med" w="med" type="none"/>
            <a:tailEnd len="med" w="med" type="none"/>
          </a:ln>
        </p:spPr>
      </p:cxnSp>
      <p:sp>
        <p:nvSpPr>
          <p:cNvPr id="227" name="Google Shape;227;p31">
            <a:hlinkClick action="ppaction://hlinkshowjump?jump=nextslide"/>
          </p:cNvPr>
          <p:cNvSpPr/>
          <p:nvPr/>
        </p:nvSpPr>
        <p:spPr>
          <a:xfrm>
            <a:off x="6552945" y="1269680"/>
            <a:ext cx="986747" cy="807805"/>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31"/>
          <p:cNvGrpSpPr/>
          <p:nvPr/>
        </p:nvGrpSpPr>
        <p:grpSpPr>
          <a:xfrm>
            <a:off x="5553157" y="3497031"/>
            <a:ext cx="2988680" cy="1640333"/>
            <a:chOff x="6146925" y="3426425"/>
            <a:chExt cx="1789200" cy="982000"/>
          </a:xfrm>
        </p:grpSpPr>
        <p:cxnSp>
          <p:nvCxnSpPr>
            <p:cNvPr id="229" name="Google Shape;229;p31"/>
            <p:cNvCxnSpPr/>
            <p:nvPr/>
          </p:nvCxnSpPr>
          <p:spPr>
            <a:xfrm rot="10800000">
              <a:off x="7060900" y="3426425"/>
              <a:ext cx="0" cy="972300"/>
            </a:xfrm>
            <a:prstGeom prst="straightConnector1">
              <a:avLst/>
            </a:prstGeom>
            <a:noFill/>
            <a:ln cap="flat" cmpd="sng" w="9525">
              <a:solidFill>
                <a:schemeClr val="dk1"/>
              </a:solidFill>
              <a:prstDash val="solid"/>
              <a:round/>
              <a:headEnd len="med" w="med" type="none"/>
              <a:tailEnd len="med" w="med" type="none"/>
            </a:ln>
          </p:spPr>
        </p:cxnSp>
        <p:cxnSp>
          <p:nvCxnSpPr>
            <p:cNvPr id="230" name="Google Shape;230;p31"/>
            <p:cNvCxnSpPr/>
            <p:nvPr/>
          </p:nvCxnSpPr>
          <p:spPr>
            <a:xfrm>
              <a:off x="6146925" y="4408425"/>
              <a:ext cx="1789200" cy="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31"/>
            <p:cNvCxnSpPr/>
            <p:nvPr/>
          </p:nvCxnSpPr>
          <p:spPr>
            <a:xfrm flipH="1" rot="10800000">
              <a:off x="7060900" y="384462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232" name="Google Shape;232;p31"/>
            <p:cNvCxnSpPr/>
            <p:nvPr/>
          </p:nvCxnSpPr>
          <p:spPr>
            <a:xfrm flipH="1" rot="10800000">
              <a:off x="7060900" y="3533225"/>
              <a:ext cx="427800" cy="865500"/>
            </a:xfrm>
            <a:prstGeom prst="straightConnector1">
              <a:avLst/>
            </a:prstGeom>
            <a:noFill/>
            <a:ln cap="flat" cmpd="sng" w="9525">
              <a:solidFill>
                <a:schemeClr val="dk1"/>
              </a:solidFill>
              <a:prstDash val="solid"/>
              <a:round/>
              <a:headEnd len="med" w="med" type="none"/>
              <a:tailEnd len="med" w="med" type="none"/>
            </a:ln>
          </p:spPr>
        </p:cxnSp>
        <p:cxnSp>
          <p:nvCxnSpPr>
            <p:cNvPr id="233" name="Google Shape;233;p31"/>
            <p:cNvCxnSpPr/>
            <p:nvPr/>
          </p:nvCxnSpPr>
          <p:spPr>
            <a:xfrm rot="10800000">
              <a:off x="6234400" y="384927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234" name="Google Shape;234;p31"/>
            <p:cNvCxnSpPr/>
            <p:nvPr/>
          </p:nvCxnSpPr>
          <p:spPr>
            <a:xfrm rot="10800000">
              <a:off x="6633100" y="3537875"/>
              <a:ext cx="427800" cy="8655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0"/>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0"/>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sp>
        <p:nvSpPr>
          <p:cNvPr id="436" name="Google Shape;436;p40"/>
          <p:cNvSpPr txBox="1"/>
          <p:nvPr>
            <p:ph type="title"/>
          </p:nvPr>
        </p:nvSpPr>
        <p:spPr>
          <a:xfrm>
            <a:off x="3167250" y="4066438"/>
            <a:ext cx="28095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df.head( )</a:t>
            </a:r>
            <a:endParaRPr sz="2000"/>
          </a:p>
        </p:txBody>
      </p:sp>
      <p:pic>
        <p:nvPicPr>
          <p:cNvPr id="437" name="Google Shape;437;p40"/>
          <p:cNvPicPr preferRelativeResize="0"/>
          <p:nvPr/>
        </p:nvPicPr>
        <p:blipFill>
          <a:blip r:embed="rId3">
            <a:alphaModFix/>
          </a:blip>
          <a:stretch>
            <a:fillRect/>
          </a:stretch>
        </p:blipFill>
        <p:spPr>
          <a:xfrm>
            <a:off x="152400" y="1461850"/>
            <a:ext cx="8839198" cy="14425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sp>
        <p:nvSpPr>
          <p:cNvPr id="444" name="Google Shape;444;p41"/>
          <p:cNvSpPr txBox="1"/>
          <p:nvPr>
            <p:ph type="title"/>
          </p:nvPr>
        </p:nvSpPr>
        <p:spPr>
          <a:xfrm>
            <a:off x="3167250" y="4066438"/>
            <a:ext cx="28095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narrowed_df.head( )</a:t>
            </a:r>
            <a:endParaRPr sz="2000"/>
          </a:p>
        </p:txBody>
      </p:sp>
      <p:pic>
        <p:nvPicPr>
          <p:cNvPr id="445" name="Google Shape;445;p41"/>
          <p:cNvPicPr preferRelativeResize="0"/>
          <p:nvPr/>
        </p:nvPicPr>
        <p:blipFill>
          <a:blip r:embed="rId3">
            <a:alphaModFix/>
          </a:blip>
          <a:stretch>
            <a:fillRect/>
          </a:stretch>
        </p:blipFill>
        <p:spPr>
          <a:xfrm>
            <a:off x="535750" y="1014875"/>
            <a:ext cx="8072500" cy="1963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2"/>
          <p:cNvSpPr txBox="1"/>
          <p:nvPr>
            <p:ph type="title"/>
          </p:nvPr>
        </p:nvSpPr>
        <p:spPr>
          <a:xfrm>
            <a:off x="720000" y="233744"/>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BMI Bins</a:t>
            </a:r>
            <a:endParaRPr/>
          </a:p>
        </p:txBody>
      </p:sp>
      <p:sp>
        <p:nvSpPr>
          <p:cNvPr id="451" name="Google Shape;451;p42"/>
          <p:cNvSpPr/>
          <p:nvPr/>
        </p:nvSpPr>
        <p:spPr>
          <a:xfrm>
            <a:off x="0" y="4494875"/>
            <a:ext cx="9144000" cy="64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2"/>
          <p:cNvSpPr txBox="1"/>
          <p:nvPr>
            <p:ph idx="1" type="body"/>
          </p:nvPr>
        </p:nvSpPr>
        <p:spPr>
          <a:xfrm>
            <a:off x="720000" y="760000"/>
            <a:ext cx="7454400" cy="3614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Underweight</a:t>
            </a:r>
            <a:endParaRPr sz="1600"/>
          </a:p>
          <a:p>
            <a:pPr indent="-330200" lvl="1" marL="914400" rtl="0" algn="l">
              <a:lnSpc>
                <a:spcPct val="150000"/>
              </a:lnSpc>
              <a:spcBef>
                <a:spcPts val="0"/>
              </a:spcBef>
              <a:spcAft>
                <a:spcPts val="0"/>
              </a:spcAft>
              <a:buSzPts val="1600"/>
              <a:buChar char="○"/>
            </a:pPr>
            <a:r>
              <a:rPr lang="en" sz="1600"/>
              <a:t>&lt;19</a:t>
            </a:r>
            <a:endParaRPr sz="1600"/>
          </a:p>
          <a:p>
            <a:pPr indent="-330200" lvl="0" marL="457200" rtl="0" algn="l">
              <a:lnSpc>
                <a:spcPct val="150000"/>
              </a:lnSpc>
              <a:spcBef>
                <a:spcPts val="0"/>
              </a:spcBef>
              <a:spcAft>
                <a:spcPts val="0"/>
              </a:spcAft>
              <a:buSzPts val="1600"/>
              <a:buChar char="●"/>
            </a:pPr>
            <a:r>
              <a:rPr lang="en" sz="1600"/>
              <a:t>Healthy Weight</a:t>
            </a:r>
            <a:endParaRPr sz="1600"/>
          </a:p>
          <a:p>
            <a:pPr indent="-330200" lvl="1" marL="914400" rtl="0" algn="l">
              <a:lnSpc>
                <a:spcPct val="150000"/>
              </a:lnSpc>
              <a:spcBef>
                <a:spcPts val="0"/>
              </a:spcBef>
              <a:spcAft>
                <a:spcPts val="0"/>
              </a:spcAft>
              <a:buSzPts val="1600"/>
              <a:buChar char="○"/>
            </a:pPr>
            <a:r>
              <a:rPr lang="en" sz="1600"/>
              <a:t>19-25</a:t>
            </a:r>
            <a:endParaRPr sz="1600"/>
          </a:p>
          <a:p>
            <a:pPr indent="-330200" lvl="0" marL="457200" rtl="0" algn="l">
              <a:lnSpc>
                <a:spcPct val="150000"/>
              </a:lnSpc>
              <a:spcBef>
                <a:spcPts val="0"/>
              </a:spcBef>
              <a:spcAft>
                <a:spcPts val="0"/>
              </a:spcAft>
              <a:buSzPts val="1600"/>
              <a:buChar char="●"/>
            </a:pPr>
            <a:r>
              <a:rPr lang="en" sz="1600"/>
              <a:t>Overweight</a:t>
            </a:r>
            <a:endParaRPr sz="1600"/>
          </a:p>
          <a:p>
            <a:pPr indent="-330200" lvl="1" marL="914400" rtl="0" algn="l">
              <a:lnSpc>
                <a:spcPct val="150000"/>
              </a:lnSpc>
              <a:spcBef>
                <a:spcPts val="0"/>
              </a:spcBef>
              <a:spcAft>
                <a:spcPts val="0"/>
              </a:spcAft>
              <a:buSzPts val="1600"/>
              <a:buChar char="○"/>
            </a:pPr>
            <a:r>
              <a:rPr lang="en" sz="1600"/>
              <a:t>25-29</a:t>
            </a:r>
            <a:endParaRPr sz="1600"/>
          </a:p>
          <a:p>
            <a:pPr indent="-330200" lvl="0" marL="457200" rtl="0" algn="l">
              <a:lnSpc>
                <a:spcPct val="150000"/>
              </a:lnSpc>
              <a:spcBef>
                <a:spcPts val="0"/>
              </a:spcBef>
              <a:spcAft>
                <a:spcPts val="0"/>
              </a:spcAft>
              <a:buSzPts val="1600"/>
              <a:buChar char="●"/>
            </a:pPr>
            <a:r>
              <a:rPr lang="en" sz="1600"/>
              <a:t>Obese</a:t>
            </a:r>
            <a:endParaRPr sz="1600"/>
          </a:p>
          <a:p>
            <a:pPr indent="-330200" lvl="1" marL="914400" rtl="0" algn="l">
              <a:lnSpc>
                <a:spcPct val="150000"/>
              </a:lnSpc>
              <a:spcBef>
                <a:spcPts val="0"/>
              </a:spcBef>
              <a:spcAft>
                <a:spcPts val="0"/>
              </a:spcAft>
              <a:buSzPts val="1600"/>
              <a:buChar char="○"/>
            </a:pPr>
            <a:r>
              <a:rPr lang="en" sz="1600"/>
              <a:t>30-39</a:t>
            </a:r>
            <a:endParaRPr sz="1600"/>
          </a:p>
          <a:p>
            <a:pPr indent="-330200" lvl="0" marL="457200" rtl="0" algn="l">
              <a:lnSpc>
                <a:spcPct val="150000"/>
              </a:lnSpc>
              <a:spcBef>
                <a:spcPts val="0"/>
              </a:spcBef>
              <a:spcAft>
                <a:spcPts val="0"/>
              </a:spcAft>
              <a:buSzPts val="1600"/>
              <a:buChar char="●"/>
            </a:pPr>
            <a:r>
              <a:rPr lang="en" sz="1600"/>
              <a:t>Severely Obese</a:t>
            </a:r>
            <a:endParaRPr sz="1600"/>
          </a:p>
          <a:p>
            <a:pPr indent="-330200" lvl="1" marL="914400" rtl="0" algn="l">
              <a:lnSpc>
                <a:spcPct val="150000"/>
              </a:lnSpc>
              <a:spcBef>
                <a:spcPts val="0"/>
              </a:spcBef>
              <a:spcAft>
                <a:spcPts val="0"/>
              </a:spcAft>
              <a:buSzPts val="1600"/>
              <a:buChar char="○"/>
            </a:pPr>
            <a:r>
              <a:rPr lang="en" sz="1600"/>
              <a:t>&gt;40</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cxnSp>
        <p:nvCxnSpPr>
          <p:cNvPr id="457" name="Google Shape;457;p43"/>
          <p:cNvCxnSpPr/>
          <p:nvPr/>
        </p:nvCxnSpPr>
        <p:spPr>
          <a:xfrm>
            <a:off x="4563225" y="525000"/>
            <a:ext cx="0" cy="4618500"/>
          </a:xfrm>
          <a:prstGeom prst="straightConnector1">
            <a:avLst/>
          </a:prstGeom>
          <a:noFill/>
          <a:ln cap="flat" cmpd="sng" w="9525">
            <a:solidFill>
              <a:schemeClr val="dk1"/>
            </a:solidFill>
            <a:prstDash val="solid"/>
            <a:round/>
            <a:headEnd len="med" w="med" type="none"/>
            <a:tailEnd len="med" w="med" type="none"/>
          </a:ln>
        </p:spPr>
      </p:cxnSp>
      <p:sp>
        <p:nvSpPr>
          <p:cNvPr id="458" name="Google Shape;458;p43"/>
          <p:cNvSpPr/>
          <p:nvPr/>
        </p:nvSpPr>
        <p:spPr>
          <a:xfrm flipH="1" rot="5400000">
            <a:off x="4234575" y="-4234400"/>
            <a:ext cx="657300" cy="912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3"/>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pic>
        <p:nvPicPr>
          <p:cNvPr id="460" name="Google Shape;460;p43"/>
          <p:cNvPicPr preferRelativeResize="0"/>
          <p:nvPr/>
        </p:nvPicPr>
        <p:blipFill>
          <a:blip r:embed="rId3">
            <a:alphaModFix/>
          </a:blip>
          <a:stretch>
            <a:fillRect/>
          </a:stretch>
        </p:blipFill>
        <p:spPr>
          <a:xfrm>
            <a:off x="249638" y="1515650"/>
            <a:ext cx="4024226" cy="2939776"/>
          </a:xfrm>
          <a:prstGeom prst="rect">
            <a:avLst/>
          </a:prstGeom>
          <a:noFill/>
          <a:ln>
            <a:noFill/>
          </a:ln>
        </p:spPr>
      </p:pic>
      <p:sp>
        <p:nvSpPr>
          <p:cNvPr id="461" name="Google Shape;461;p43"/>
          <p:cNvSpPr txBox="1"/>
          <p:nvPr>
            <p:ph type="title"/>
          </p:nvPr>
        </p:nvSpPr>
        <p:spPr>
          <a:xfrm>
            <a:off x="802975" y="861213"/>
            <a:ext cx="2809500" cy="4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Normal Distribution</a:t>
            </a:r>
            <a:endParaRPr sz="2000"/>
          </a:p>
        </p:txBody>
      </p:sp>
      <p:sp>
        <p:nvSpPr>
          <p:cNvPr id="462" name="Google Shape;462;p43"/>
          <p:cNvSpPr txBox="1"/>
          <p:nvPr>
            <p:ph type="title"/>
          </p:nvPr>
        </p:nvSpPr>
        <p:spPr>
          <a:xfrm>
            <a:off x="5697675" y="861213"/>
            <a:ext cx="2809500" cy="4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Right Skew</a:t>
            </a:r>
            <a:endParaRPr sz="2000"/>
          </a:p>
        </p:txBody>
      </p:sp>
      <p:pic>
        <p:nvPicPr>
          <p:cNvPr id="463" name="Google Shape;463;p43"/>
          <p:cNvPicPr preferRelativeResize="0"/>
          <p:nvPr/>
        </p:nvPicPr>
        <p:blipFill>
          <a:blip r:embed="rId4">
            <a:alphaModFix/>
          </a:blip>
          <a:stretch>
            <a:fillRect/>
          </a:stretch>
        </p:blipFill>
        <p:spPr>
          <a:xfrm>
            <a:off x="4852575" y="1502075"/>
            <a:ext cx="4137876" cy="3008738"/>
          </a:xfrm>
          <a:prstGeom prst="rect">
            <a:avLst/>
          </a:prstGeom>
          <a:noFill/>
          <a:ln>
            <a:noFill/>
          </a:ln>
        </p:spPr>
      </p:pic>
      <p:sp>
        <p:nvSpPr>
          <p:cNvPr id="464" name="Google Shape;464;p43"/>
          <p:cNvSpPr txBox="1"/>
          <p:nvPr>
            <p:ph type="title"/>
          </p:nvPr>
        </p:nvSpPr>
        <p:spPr>
          <a:xfrm>
            <a:off x="3158475" y="103438"/>
            <a:ext cx="2809500" cy="45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The Dataset</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4"/>
          <p:cNvSpPr/>
          <p:nvPr/>
        </p:nvSpPr>
        <p:spPr>
          <a:xfrm>
            <a:off x="0" y="4066450"/>
            <a:ext cx="9144000" cy="1077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pic>
        <p:nvPicPr>
          <p:cNvPr id="471" name="Google Shape;471;p44"/>
          <p:cNvPicPr preferRelativeResize="0"/>
          <p:nvPr/>
        </p:nvPicPr>
        <p:blipFill>
          <a:blip r:embed="rId3">
            <a:alphaModFix/>
          </a:blip>
          <a:stretch>
            <a:fillRect/>
          </a:stretch>
        </p:blipFill>
        <p:spPr>
          <a:xfrm>
            <a:off x="699263" y="163400"/>
            <a:ext cx="7745475" cy="3585300"/>
          </a:xfrm>
          <a:prstGeom prst="rect">
            <a:avLst/>
          </a:prstGeom>
          <a:noFill/>
          <a:ln>
            <a:noFill/>
          </a:ln>
        </p:spPr>
      </p:pic>
      <p:sp>
        <p:nvSpPr>
          <p:cNvPr id="472" name="Google Shape;472;p44"/>
          <p:cNvSpPr txBox="1"/>
          <p:nvPr>
            <p:ph type="title"/>
          </p:nvPr>
        </p:nvSpPr>
        <p:spPr>
          <a:xfrm>
            <a:off x="2142750" y="4185800"/>
            <a:ext cx="48585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a</a:t>
            </a:r>
            <a:r>
              <a:rPr lang="en" sz="2000"/>
              <a:t>ppending data into each BMI bin</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5"/>
          <p:cNvSpPr/>
          <p:nvPr/>
        </p:nvSpPr>
        <p:spPr>
          <a:xfrm>
            <a:off x="0" y="4065225"/>
            <a:ext cx="9144000" cy="1078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5"/>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pic>
        <p:nvPicPr>
          <p:cNvPr id="479" name="Google Shape;479;p45"/>
          <p:cNvPicPr preferRelativeResize="0"/>
          <p:nvPr/>
        </p:nvPicPr>
        <p:blipFill>
          <a:blip r:embed="rId3">
            <a:alphaModFix/>
          </a:blip>
          <a:stretch>
            <a:fillRect/>
          </a:stretch>
        </p:blipFill>
        <p:spPr>
          <a:xfrm>
            <a:off x="748525" y="195975"/>
            <a:ext cx="7646944" cy="3450225"/>
          </a:xfrm>
          <a:prstGeom prst="rect">
            <a:avLst/>
          </a:prstGeom>
          <a:noFill/>
          <a:ln>
            <a:noFill/>
          </a:ln>
        </p:spPr>
      </p:pic>
      <p:sp>
        <p:nvSpPr>
          <p:cNvPr id="480" name="Google Shape;480;p45"/>
          <p:cNvSpPr txBox="1"/>
          <p:nvPr>
            <p:ph type="title"/>
          </p:nvPr>
        </p:nvSpPr>
        <p:spPr>
          <a:xfrm>
            <a:off x="3167250" y="4218838"/>
            <a:ext cx="28095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c</a:t>
            </a:r>
            <a:r>
              <a:rPr lang="en" sz="2000"/>
              <a:t>reating bar charts</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6"/>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6"/>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487" name="Google Shape;487;p46"/>
          <p:cNvSpPr txBox="1"/>
          <p:nvPr>
            <p:ph idx="2" type="title"/>
          </p:nvPr>
        </p:nvSpPr>
        <p:spPr>
          <a:xfrm>
            <a:off x="1077925" y="2053600"/>
            <a:ext cx="147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88" name="Google Shape;488;p46"/>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Data Analysis</a:t>
            </a:r>
            <a:endParaRPr sz="2500"/>
          </a:p>
        </p:txBody>
      </p:sp>
      <p:sp>
        <p:nvSpPr>
          <p:cNvPr id="489" name="Google Shape;489;p46"/>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grpSp>
        <p:nvGrpSpPr>
          <p:cNvPr id="490" name="Google Shape;490;p46"/>
          <p:cNvGrpSpPr/>
          <p:nvPr/>
        </p:nvGrpSpPr>
        <p:grpSpPr>
          <a:xfrm>
            <a:off x="7114974" y="1072374"/>
            <a:ext cx="969450" cy="969450"/>
            <a:chOff x="718442" y="2329217"/>
            <a:chExt cx="628329" cy="628329"/>
          </a:xfrm>
        </p:grpSpPr>
        <p:sp>
          <p:nvSpPr>
            <p:cNvPr id="491" name="Google Shape;491;p46"/>
            <p:cNvSpPr/>
            <p:nvPr/>
          </p:nvSpPr>
          <p:spPr>
            <a:xfrm>
              <a:off x="1096860" y="2410655"/>
              <a:ext cx="34371" cy="73046"/>
            </a:xfrm>
            <a:custGeom>
              <a:rect b="b" l="l" r="r" t="t"/>
              <a:pathLst>
                <a:path extrusionOk="0" h="6720" w="3162">
                  <a:moveTo>
                    <a:pt x="2869" y="1"/>
                  </a:moveTo>
                  <a:cubicBezTo>
                    <a:pt x="2768" y="1"/>
                    <a:pt x="2672" y="61"/>
                    <a:pt x="2630" y="160"/>
                  </a:cubicBezTo>
                  <a:lnTo>
                    <a:pt x="2530" y="398"/>
                  </a:lnTo>
                  <a:cubicBezTo>
                    <a:pt x="2476" y="531"/>
                    <a:pt x="2538" y="681"/>
                    <a:pt x="2670" y="736"/>
                  </a:cubicBezTo>
                  <a:cubicBezTo>
                    <a:pt x="2702" y="750"/>
                    <a:pt x="2735" y="757"/>
                    <a:pt x="2770" y="757"/>
                  </a:cubicBezTo>
                  <a:cubicBezTo>
                    <a:pt x="2870" y="755"/>
                    <a:pt x="2966" y="696"/>
                    <a:pt x="3008" y="596"/>
                  </a:cubicBezTo>
                  <a:lnTo>
                    <a:pt x="3106" y="358"/>
                  </a:lnTo>
                  <a:cubicBezTo>
                    <a:pt x="3161" y="227"/>
                    <a:pt x="3099" y="75"/>
                    <a:pt x="2966" y="20"/>
                  </a:cubicBezTo>
                  <a:cubicBezTo>
                    <a:pt x="2934" y="7"/>
                    <a:pt x="2901" y="1"/>
                    <a:pt x="2869" y="1"/>
                  </a:cubicBezTo>
                  <a:close/>
                  <a:moveTo>
                    <a:pt x="2374" y="1193"/>
                  </a:moveTo>
                  <a:cubicBezTo>
                    <a:pt x="2273" y="1193"/>
                    <a:pt x="2176" y="1253"/>
                    <a:pt x="2135" y="1352"/>
                  </a:cubicBezTo>
                  <a:lnTo>
                    <a:pt x="2036" y="1590"/>
                  </a:lnTo>
                  <a:cubicBezTo>
                    <a:pt x="1981" y="1723"/>
                    <a:pt x="2043" y="1873"/>
                    <a:pt x="2174" y="1928"/>
                  </a:cubicBezTo>
                  <a:cubicBezTo>
                    <a:pt x="2207" y="1942"/>
                    <a:pt x="2242" y="1949"/>
                    <a:pt x="2274" y="1949"/>
                  </a:cubicBezTo>
                  <a:cubicBezTo>
                    <a:pt x="2374" y="1949"/>
                    <a:pt x="2471" y="1888"/>
                    <a:pt x="2513" y="1788"/>
                  </a:cubicBezTo>
                  <a:lnTo>
                    <a:pt x="2611" y="1550"/>
                  </a:lnTo>
                  <a:cubicBezTo>
                    <a:pt x="2666" y="1419"/>
                    <a:pt x="2604" y="1267"/>
                    <a:pt x="2473" y="1212"/>
                  </a:cubicBezTo>
                  <a:cubicBezTo>
                    <a:pt x="2441" y="1199"/>
                    <a:pt x="2407" y="1193"/>
                    <a:pt x="2374" y="1193"/>
                  </a:cubicBezTo>
                  <a:close/>
                  <a:moveTo>
                    <a:pt x="1877" y="2386"/>
                  </a:moveTo>
                  <a:cubicBezTo>
                    <a:pt x="1777" y="2386"/>
                    <a:pt x="1680" y="2446"/>
                    <a:pt x="1640" y="2546"/>
                  </a:cubicBezTo>
                  <a:lnTo>
                    <a:pt x="1541" y="2784"/>
                  </a:lnTo>
                  <a:cubicBezTo>
                    <a:pt x="1486" y="2915"/>
                    <a:pt x="1548" y="3067"/>
                    <a:pt x="1681" y="3122"/>
                  </a:cubicBezTo>
                  <a:cubicBezTo>
                    <a:pt x="1712" y="3134"/>
                    <a:pt x="1747" y="3141"/>
                    <a:pt x="1779" y="3141"/>
                  </a:cubicBezTo>
                  <a:cubicBezTo>
                    <a:pt x="1881" y="3141"/>
                    <a:pt x="1976" y="3081"/>
                    <a:pt x="2017" y="2982"/>
                  </a:cubicBezTo>
                  <a:lnTo>
                    <a:pt x="2116" y="2742"/>
                  </a:lnTo>
                  <a:cubicBezTo>
                    <a:pt x="2171" y="2611"/>
                    <a:pt x="2109" y="2460"/>
                    <a:pt x="1976" y="2406"/>
                  </a:cubicBezTo>
                  <a:cubicBezTo>
                    <a:pt x="1944" y="2392"/>
                    <a:pt x="1910" y="2386"/>
                    <a:pt x="1877" y="2386"/>
                  </a:cubicBezTo>
                  <a:close/>
                  <a:moveTo>
                    <a:pt x="1382" y="3578"/>
                  </a:moveTo>
                  <a:cubicBezTo>
                    <a:pt x="1281" y="3578"/>
                    <a:pt x="1186" y="3638"/>
                    <a:pt x="1144" y="3738"/>
                  </a:cubicBezTo>
                  <a:lnTo>
                    <a:pt x="1046" y="3976"/>
                  </a:lnTo>
                  <a:cubicBezTo>
                    <a:pt x="991" y="4109"/>
                    <a:pt x="1053" y="4259"/>
                    <a:pt x="1186" y="4314"/>
                  </a:cubicBezTo>
                  <a:cubicBezTo>
                    <a:pt x="1217" y="4328"/>
                    <a:pt x="1251" y="4333"/>
                    <a:pt x="1284" y="4333"/>
                  </a:cubicBezTo>
                  <a:cubicBezTo>
                    <a:pt x="1386" y="4333"/>
                    <a:pt x="1481" y="4273"/>
                    <a:pt x="1522" y="4174"/>
                  </a:cubicBezTo>
                  <a:lnTo>
                    <a:pt x="1622" y="3936"/>
                  </a:lnTo>
                  <a:cubicBezTo>
                    <a:pt x="1676" y="3803"/>
                    <a:pt x="1614" y="3653"/>
                    <a:pt x="1483" y="3598"/>
                  </a:cubicBezTo>
                  <a:cubicBezTo>
                    <a:pt x="1450" y="3584"/>
                    <a:pt x="1416" y="3578"/>
                    <a:pt x="1382" y="3578"/>
                  </a:cubicBezTo>
                  <a:close/>
                  <a:moveTo>
                    <a:pt x="890" y="4771"/>
                  </a:moveTo>
                  <a:cubicBezTo>
                    <a:pt x="788" y="4771"/>
                    <a:pt x="691" y="4831"/>
                    <a:pt x="649" y="4930"/>
                  </a:cubicBezTo>
                  <a:lnTo>
                    <a:pt x="551" y="5168"/>
                  </a:lnTo>
                  <a:cubicBezTo>
                    <a:pt x="496" y="5301"/>
                    <a:pt x="558" y="5451"/>
                    <a:pt x="689" y="5506"/>
                  </a:cubicBezTo>
                  <a:cubicBezTo>
                    <a:pt x="722" y="5520"/>
                    <a:pt x="756" y="5525"/>
                    <a:pt x="789" y="5525"/>
                  </a:cubicBezTo>
                  <a:cubicBezTo>
                    <a:pt x="891" y="5525"/>
                    <a:pt x="986" y="5467"/>
                    <a:pt x="1027" y="5366"/>
                  </a:cubicBezTo>
                  <a:lnTo>
                    <a:pt x="1127" y="5128"/>
                  </a:lnTo>
                  <a:cubicBezTo>
                    <a:pt x="1181" y="4997"/>
                    <a:pt x="1119" y="4845"/>
                    <a:pt x="987" y="4790"/>
                  </a:cubicBezTo>
                  <a:cubicBezTo>
                    <a:pt x="956" y="4777"/>
                    <a:pt x="922" y="4771"/>
                    <a:pt x="890" y="4771"/>
                  </a:cubicBezTo>
                  <a:close/>
                  <a:moveTo>
                    <a:pt x="394" y="5963"/>
                  </a:moveTo>
                  <a:cubicBezTo>
                    <a:pt x="292" y="5963"/>
                    <a:pt x="196" y="6023"/>
                    <a:pt x="154" y="6122"/>
                  </a:cubicBezTo>
                  <a:lnTo>
                    <a:pt x="56" y="6360"/>
                  </a:lnTo>
                  <a:cubicBezTo>
                    <a:pt x="1" y="6493"/>
                    <a:pt x="63" y="6643"/>
                    <a:pt x="196" y="6698"/>
                  </a:cubicBezTo>
                  <a:cubicBezTo>
                    <a:pt x="227" y="6712"/>
                    <a:pt x="261" y="6719"/>
                    <a:pt x="294" y="6719"/>
                  </a:cubicBezTo>
                  <a:cubicBezTo>
                    <a:pt x="396" y="6719"/>
                    <a:pt x="491" y="6659"/>
                    <a:pt x="532" y="6559"/>
                  </a:cubicBezTo>
                  <a:lnTo>
                    <a:pt x="632" y="6321"/>
                  </a:lnTo>
                  <a:cubicBezTo>
                    <a:pt x="686" y="6189"/>
                    <a:pt x="623" y="6038"/>
                    <a:pt x="492" y="5982"/>
                  </a:cubicBezTo>
                  <a:cubicBezTo>
                    <a:pt x="460" y="5969"/>
                    <a:pt x="427" y="5963"/>
                    <a:pt x="394" y="596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6"/>
            <p:cNvSpPr/>
            <p:nvPr/>
          </p:nvSpPr>
          <p:spPr>
            <a:xfrm>
              <a:off x="937418" y="2794464"/>
              <a:ext cx="34371" cy="73036"/>
            </a:xfrm>
            <a:custGeom>
              <a:rect b="b" l="l" r="r" t="t"/>
              <a:pathLst>
                <a:path extrusionOk="0" h="6719" w="3162">
                  <a:moveTo>
                    <a:pt x="2866" y="1"/>
                  </a:moveTo>
                  <a:cubicBezTo>
                    <a:pt x="2765" y="1"/>
                    <a:pt x="2670" y="61"/>
                    <a:pt x="2628" y="161"/>
                  </a:cubicBezTo>
                  <a:lnTo>
                    <a:pt x="2530" y="399"/>
                  </a:lnTo>
                  <a:cubicBezTo>
                    <a:pt x="2475" y="530"/>
                    <a:pt x="2539" y="682"/>
                    <a:pt x="2670" y="737"/>
                  </a:cubicBezTo>
                  <a:cubicBezTo>
                    <a:pt x="2703" y="751"/>
                    <a:pt x="2735" y="756"/>
                    <a:pt x="2768" y="756"/>
                  </a:cubicBezTo>
                  <a:cubicBezTo>
                    <a:pt x="2870" y="756"/>
                    <a:pt x="2967" y="697"/>
                    <a:pt x="3008" y="597"/>
                  </a:cubicBezTo>
                  <a:lnTo>
                    <a:pt x="3106" y="359"/>
                  </a:lnTo>
                  <a:cubicBezTo>
                    <a:pt x="3161" y="226"/>
                    <a:pt x="3098" y="76"/>
                    <a:pt x="2967" y="21"/>
                  </a:cubicBezTo>
                  <a:cubicBezTo>
                    <a:pt x="2934" y="7"/>
                    <a:pt x="2900" y="1"/>
                    <a:pt x="2866" y="1"/>
                  </a:cubicBezTo>
                  <a:close/>
                  <a:moveTo>
                    <a:pt x="2374" y="1194"/>
                  </a:moveTo>
                  <a:cubicBezTo>
                    <a:pt x="2272" y="1194"/>
                    <a:pt x="2175" y="1254"/>
                    <a:pt x="2135" y="1353"/>
                  </a:cubicBezTo>
                  <a:lnTo>
                    <a:pt x="2035" y="1591"/>
                  </a:lnTo>
                  <a:cubicBezTo>
                    <a:pt x="1981" y="1724"/>
                    <a:pt x="2044" y="1874"/>
                    <a:pt x="2175" y="1929"/>
                  </a:cubicBezTo>
                  <a:cubicBezTo>
                    <a:pt x="2207" y="1943"/>
                    <a:pt x="2240" y="1948"/>
                    <a:pt x="2275" y="1948"/>
                  </a:cubicBezTo>
                  <a:cubicBezTo>
                    <a:pt x="2375" y="1948"/>
                    <a:pt x="2471" y="1889"/>
                    <a:pt x="2513" y="1789"/>
                  </a:cubicBezTo>
                  <a:lnTo>
                    <a:pt x="2611" y="1551"/>
                  </a:lnTo>
                  <a:cubicBezTo>
                    <a:pt x="2666" y="1418"/>
                    <a:pt x="2602" y="1268"/>
                    <a:pt x="2471" y="1213"/>
                  </a:cubicBezTo>
                  <a:cubicBezTo>
                    <a:pt x="2439" y="1200"/>
                    <a:pt x="2406" y="1194"/>
                    <a:pt x="2374" y="1194"/>
                  </a:cubicBezTo>
                  <a:close/>
                  <a:moveTo>
                    <a:pt x="1879" y="2386"/>
                  </a:moveTo>
                  <a:cubicBezTo>
                    <a:pt x="1778" y="2386"/>
                    <a:pt x="1682" y="2446"/>
                    <a:pt x="1640" y="2545"/>
                  </a:cubicBezTo>
                  <a:lnTo>
                    <a:pt x="1540" y="2785"/>
                  </a:lnTo>
                  <a:cubicBezTo>
                    <a:pt x="1486" y="2916"/>
                    <a:pt x="1548" y="3066"/>
                    <a:pt x="1680" y="3121"/>
                  </a:cubicBezTo>
                  <a:cubicBezTo>
                    <a:pt x="1712" y="3135"/>
                    <a:pt x="1747" y="3142"/>
                    <a:pt x="1780" y="3142"/>
                  </a:cubicBezTo>
                  <a:cubicBezTo>
                    <a:pt x="1880" y="3142"/>
                    <a:pt x="1976" y="3082"/>
                    <a:pt x="2018" y="2982"/>
                  </a:cubicBezTo>
                  <a:lnTo>
                    <a:pt x="2116" y="2743"/>
                  </a:lnTo>
                  <a:cubicBezTo>
                    <a:pt x="2171" y="2612"/>
                    <a:pt x="2109" y="2461"/>
                    <a:pt x="1976" y="2405"/>
                  </a:cubicBezTo>
                  <a:cubicBezTo>
                    <a:pt x="1944" y="2392"/>
                    <a:pt x="1911" y="2386"/>
                    <a:pt x="1879" y="2386"/>
                  </a:cubicBezTo>
                  <a:close/>
                  <a:moveTo>
                    <a:pt x="1383" y="3579"/>
                  </a:moveTo>
                  <a:cubicBezTo>
                    <a:pt x="1281" y="3579"/>
                    <a:pt x="1186" y="3639"/>
                    <a:pt x="1145" y="3737"/>
                  </a:cubicBezTo>
                  <a:lnTo>
                    <a:pt x="1045" y="3977"/>
                  </a:lnTo>
                  <a:cubicBezTo>
                    <a:pt x="991" y="4108"/>
                    <a:pt x="1053" y="4260"/>
                    <a:pt x="1184" y="4313"/>
                  </a:cubicBezTo>
                  <a:cubicBezTo>
                    <a:pt x="1217" y="4327"/>
                    <a:pt x="1252" y="4334"/>
                    <a:pt x="1284" y="4334"/>
                  </a:cubicBezTo>
                  <a:cubicBezTo>
                    <a:pt x="1384" y="4334"/>
                    <a:pt x="1481" y="4274"/>
                    <a:pt x="1523" y="4175"/>
                  </a:cubicBezTo>
                  <a:lnTo>
                    <a:pt x="1623" y="3936"/>
                  </a:lnTo>
                  <a:cubicBezTo>
                    <a:pt x="1676" y="3804"/>
                    <a:pt x="1614" y="3653"/>
                    <a:pt x="1483" y="3599"/>
                  </a:cubicBezTo>
                  <a:cubicBezTo>
                    <a:pt x="1450" y="3585"/>
                    <a:pt x="1416" y="3579"/>
                    <a:pt x="1383" y="3579"/>
                  </a:cubicBezTo>
                  <a:close/>
                  <a:moveTo>
                    <a:pt x="888" y="4772"/>
                  </a:moveTo>
                  <a:cubicBezTo>
                    <a:pt x="787" y="4772"/>
                    <a:pt x="691" y="4831"/>
                    <a:pt x="650" y="4931"/>
                  </a:cubicBezTo>
                  <a:lnTo>
                    <a:pt x="551" y="5169"/>
                  </a:lnTo>
                  <a:cubicBezTo>
                    <a:pt x="496" y="5300"/>
                    <a:pt x="558" y="5452"/>
                    <a:pt x="689" y="5507"/>
                  </a:cubicBezTo>
                  <a:cubicBezTo>
                    <a:pt x="722" y="5519"/>
                    <a:pt x="757" y="5526"/>
                    <a:pt x="789" y="5526"/>
                  </a:cubicBezTo>
                  <a:cubicBezTo>
                    <a:pt x="891" y="5526"/>
                    <a:pt x="986" y="5468"/>
                    <a:pt x="1027" y="5368"/>
                  </a:cubicBezTo>
                  <a:lnTo>
                    <a:pt x="1127" y="5129"/>
                  </a:lnTo>
                  <a:cubicBezTo>
                    <a:pt x="1181" y="4997"/>
                    <a:pt x="1119" y="4846"/>
                    <a:pt x="988" y="4791"/>
                  </a:cubicBezTo>
                  <a:cubicBezTo>
                    <a:pt x="955" y="4778"/>
                    <a:pt x="921" y="4772"/>
                    <a:pt x="888" y="4772"/>
                  </a:cubicBezTo>
                  <a:close/>
                  <a:moveTo>
                    <a:pt x="394" y="5964"/>
                  </a:moveTo>
                  <a:cubicBezTo>
                    <a:pt x="292" y="5964"/>
                    <a:pt x="196" y="6024"/>
                    <a:pt x="154" y="6123"/>
                  </a:cubicBezTo>
                  <a:lnTo>
                    <a:pt x="56" y="6361"/>
                  </a:lnTo>
                  <a:cubicBezTo>
                    <a:pt x="1" y="6494"/>
                    <a:pt x="63" y="6644"/>
                    <a:pt x="196" y="6699"/>
                  </a:cubicBezTo>
                  <a:cubicBezTo>
                    <a:pt x="227" y="6713"/>
                    <a:pt x="261" y="6718"/>
                    <a:pt x="294" y="6718"/>
                  </a:cubicBezTo>
                  <a:cubicBezTo>
                    <a:pt x="396" y="6718"/>
                    <a:pt x="491" y="6660"/>
                    <a:pt x="532" y="6560"/>
                  </a:cubicBezTo>
                  <a:lnTo>
                    <a:pt x="632" y="6322"/>
                  </a:lnTo>
                  <a:cubicBezTo>
                    <a:pt x="686" y="6190"/>
                    <a:pt x="624" y="6039"/>
                    <a:pt x="493" y="5983"/>
                  </a:cubicBezTo>
                  <a:cubicBezTo>
                    <a:pt x="460" y="5970"/>
                    <a:pt x="427" y="5964"/>
                    <a:pt x="394" y="596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6"/>
            <p:cNvSpPr/>
            <p:nvPr/>
          </p:nvSpPr>
          <p:spPr>
            <a:xfrm>
              <a:off x="1165699" y="2483158"/>
              <a:ext cx="62861" cy="51774"/>
            </a:xfrm>
            <a:custGeom>
              <a:rect b="b" l="l" r="r" t="t"/>
              <a:pathLst>
                <a:path extrusionOk="0" h="4763" w="5783">
                  <a:moveTo>
                    <a:pt x="5492" y="1"/>
                  </a:moveTo>
                  <a:cubicBezTo>
                    <a:pt x="5434" y="1"/>
                    <a:pt x="5376" y="20"/>
                    <a:pt x="5328" y="59"/>
                  </a:cubicBezTo>
                  <a:lnTo>
                    <a:pt x="5128" y="222"/>
                  </a:lnTo>
                  <a:cubicBezTo>
                    <a:pt x="5018" y="313"/>
                    <a:pt x="5002" y="475"/>
                    <a:pt x="5092" y="586"/>
                  </a:cubicBezTo>
                  <a:cubicBezTo>
                    <a:pt x="5144" y="648"/>
                    <a:pt x="5218" y="680"/>
                    <a:pt x="5292" y="680"/>
                  </a:cubicBezTo>
                  <a:cubicBezTo>
                    <a:pt x="5349" y="680"/>
                    <a:pt x="5408" y="662"/>
                    <a:pt x="5456" y="622"/>
                  </a:cubicBezTo>
                  <a:lnTo>
                    <a:pt x="5656" y="460"/>
                  </a:lnTo>
                  <a:cubicBezTo>
                    <a:pt x="5766" y="368"/>
                    <a:pt x="5782" y="206"/>
                    <a:pt x="5692" y="96"/>
                  </a:cubicBezTo>
                  <a:cubicBezTo>
                    <a:pt x="5642" y="33"/>
                    <a:pt x="5567" y="1"/>
                    <a:pt x="5492" y="1"/>
                  </a:cubicBezTo>
                  <a:close/>
                  <a:moveTo>
                    <a:pt x="4492" y="817"/>
                  </a:moveTo>
                  <a:cubicBezTo>
                    <a:pt x="4435" y="817"/>
                    <a:pt x="4377" y="836"/>
                    <a:pt x="4329" y="875"/>
                  </a:cubicBezTo>
                  <a:lnTo>
                    <a:pt x="4129" y="1039"/>
                  </a:lnTo>
                  <a:cubicBezTo>
                    <a:pt x="4019" y="1129"/>
                    <a:pt x="4002" y="1291"/>
                    <a:pt x="4091" y="1402"/>
                  </a:cubicBezTo>
                  <a:cubicBezTo>
                    <a:pt x="4143" y="1464"/>
                    <a:pt x="4217" y="1497"/>
                    <a:pt x="4291" y="1497"/>
                  </a:cubicBezTo>
                  <a:lnTo>
                    <a:pt x="4293" y="1497"/>
                  </a:lnTo>
                  <a:cubicBezTo>
                    <a:pt x="4350" y="1497"/>
                    <a:pt x="4407" y="1478"/>
                    <a:pt x="4455" y="1438"/>
                  </a:cubicBezTo>
                  <a:lnTo>
                    <a:pt x="4655" y="1276"/>
                  </a:lnTo>
                  <a:cubicBezTo>
                    <a:pt x="4766" y="1184"/>
                    <a:pt x="4783" y="1022"/>
                    <a:pt x="4692" y="912"/>
                  </a:cubicBezTo>
                  <a:cubicBezTo>
                    <a:pt x="4641" y="849"/>
                    <a:pt x="4567" y="817"/>
                    <a:pt x="4492" y="817"/>
                  </a:cubicBezTo>
                  <a:close/>
                  <a:moveTo>
                    <a:pt x="3492" y="1633"/>
                  </a:moveTo>
                  <a:cubicBezTo>
                    <a:pt x="3434" y="1633"/>
                    <a:pt x="3377" y="1652"/>
                    <a:pt x="3329" y="1691"/>
                  </a:cubicBezTo>
                  <a:lnTo>
                    <a:pt x="3129" y="1855"/>
                  </a:lnTo>
                  <a:cubicBezTo>
                    <a:pt x="3018" y="1945"/>
                    <a:pt x="3001" y="2107"/>
                    <a:pt x="3092" y="2218"/>
                  </a:cubicBezTo>
                  <a:cubicBezTo>
                    <a:pt x="3142" y="2281"/>
                    <a:pt x="3217" y="2313"/>
                    <a:pt x="3293" y="2313"/>
                  </a:cubicBezTo>
                  <a:cubicBezTo>
                    <a:pt x="3349" y="2313"/>
                    <a:pt x="3408" y="2294"/>
                    <a:pt x="3455" y="2256"/>
                  </a:cubicBezTo>
                  <a:lnTo>
                    <a:pt x="3655" y="2092"/>
                  </a:lnTo>
                  <a:cubicBezTo>
                    <a:pt x="3765" y="2002"/>
                    <a:pt x="3783" y="1838"/>
                    <a:pt x="3691" y="1728"/>
                  </a:cubicBezTo>
                  <a:cubicBezTo>
                    <a:pt x="3640" y="1665"/>
                    <a:pt x="3566" y="1633"/>
                    <a:pt x="3492" y="1633"/>
                  </a:cubicBezTo>
                  <a:close/>
                  <a:moveTo>
                    <a:pt x="2491" y="2449"/>
                  </a:moveTo>
                  <a:cubicBezTo>
                    <a:pt x="2434" y="2449"/>
                    <a:pt x="2376" y="2469"/>
                    <a:pt x="2328" y="2507"/>
                  </a:cubicBezTo>
                  <a:lnTo>
                    <a:pt x="2128" y="2671"/>
                  </a:lnTo>
                  <a:cubicBezTo>
                    <a:pt x="2018" y="2761"/>
                    <a:pt x="2002" y="2925"/>
                    <a:pt x="2092" y="3035"/>
                  </a:cubicBezTo>
                  <a:cubicBezTo>
                    <a:pt x="2142" y="3098"/>
                    <a:pt x="2218" y="3130"/>
                    <a:pt x="2292" y="3130"/>
                  </a:cubicBezTo>
                  <a:cubicBezTo>
                    <a:pt x="2349" y="3130"/>
                    <a:pt x="2408" y="3111"/>
                    <a:pt x="2454" y="3072"/>
                  </a:cubicBezTo>
                  <a:lnTo>
                    <a:pt x="2654" y="2908"/>
                  </a:lnTo>
                  <a:cubicBezTo>
                    <a:pt x="2766" y="2818"/>
                    <a:pt x="2782" y="2656"/>
                    <a:pt x="2692" y="2545"/>
                  </a:cubicBezTo>
                  <a:cubicBezTo>
                    <a:pt x="2640" y="2482"/>
                    <a:pt x="2566" y="2449"/>
                    <a:pt x="2491" y="2449"/>
                  </a:cubicBezTo>
                  <a:close/>
                  <a:moveTo>
                    <a:pt x="1491" y="3266"/>
                  </a:moveTo>
                  <a:cubicBezTo>
                    <a:pt x="1433" y="3266"/>
                    <a:pt x="1375" y="3286"/>
                    <a:pt x="1328" y="3325"/>
                  </a:cubicBezTo>
                  <a:lnTo>
                    <a:pt x="1127" y="3489"/>
                  </a:lnTo>
                  <a:cubicBezTo>
                    <a:pt x="1017" y="3579"/>
                    <a:pt x="1001" y="3741"/>
                    <a:pt x="1091" y="3851"/>
                  </a:cubicBezTo>
                  <a:cubicBezTo>
                    <a:pt x="1143" y="3914"/>
                    <a:pt x="1217" y="3946"/>
                    <a:pt x="1291" y="3946"/>
                  </a:cubicBezTo>
                  <a:cubicBezTo>
                    <a:pt x="1348" y="3946"/>
                    <a:pt x="1407" y="3927"/>
                    <a:pt x="1455" y="3888"/>
                  </a:cubicBezTo>
                  <a:lnTo>
                    <a:pt x="1655" y="3726"/>
                  </a:lnTo>
                  <a:cubicBezTo>
                    <a:pt x="1766" y="3634"/>
                    <a:pt x="1781" y="3472"/>
                    <a:pt x="1692" y="3361"/>
                  </a:cubicBezTo>
                  <a:cubicBezTo>
                    <a:pt x="1640" y="3299"/>
                    <a:pt x="1565" y="3266"/>
                    <a:pt x="1491" y="3266"/>
                  </a:cubicBezTo>
                  <a:close/>
                  <a:moveTo>
                    <a:pt x="491" y="4084"/>
                  </a:moveTo>
                  <a:cubicBezTo>
                    <a:pt x="434" y="4084"/>
                    <a:pt x="376" y="4102"/>
                    <a:pt x="329" y="4141"/>
                  </a:cubicBezTo>
                  <a:lnTo>
                    <a:pt x="129" y="4305"/>
                  </a:lnTo>
                  <a:cubicBezTo>
                    <a:pt x="18" y="4395"/>
                    <a:pt x="1" y="4557"/>
                    <a:pt x="91" y="4667"/>
                  </a:cubicBezTo>
                  <a:cubicBezTo>
                    <a:pt x="142" y="4731"/>
                    <a:pt x="216" y="4762"/>
                    <a:pt x="291" y="4762"/>
                  </a:cubicBezTo>
                  <a:lnTo>
                    <a:pt x="292" y="4762"/>
                  </a:lnTo>
                  <a:cubicBezTo>
                    <a:pt x="349" y="4762"/>
                    <a:pt x="406" y="4743"/>
                    <a:pt x="455" y="4705"/>
                  </a:cubicBezTo>
                  <a:lnTo>
                    <a:pt x="655" y="4542"/>
                  </a:lnTo>
                  <a:cubicBezTo>
                    <a:pt x="765" y="4452"/>
                    <a:pt x="782" y="4288"/>
                    <a:pt x="691" y="4178"/>
                  </a:cubicBezTo>
                  <a:cubicBezTo>
                    <a:pt x="640" y="4116"/>
                    <a:pt x="566" y="4084"/>
                    <a:pt x="491" y="408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6"/>
            <p:cNvSpPr/>
            <p:nvPr/>
          </p:nvSpPr>
          <p:spPr>
            <a:xfrm>
              <a:off x="843676" y="2745907"/>
              <a:ext cx="62850" cy="51774"/>
            </a:xfrm>
            <a:custGeom>
              <a:rect b="b" l="l" r="r" t="t"/>
              <a:pathLst>
                <a:path extrusionOk="0" h="4763" w="5782">
                  <a:moveTo>
                    <a:pt x="5492" y="1"/>
                  </a:moveTo>
                  <a:cubicBezTo>
                    <a:pt x="5434" y="1"/>
                    <a:pt x="5376" y="20"/>
                    <a:pt x="5328" y="59"/>
                  </a:cubicBezTo>
                  <a:lnTo>
                    <a:pt x="5128" y="222"/>
                  </a:lnTo>
                  <a:cubicBezTo>
                    <a:pt x="5017" y="313"/>
                    <a:pt x="5000" y="475"/>
                    <a:pt x="5092" y="586"/>
                  </a:cubicBezTo>
                  <a:cubicBezTo>
                    <a:pt x="5142" y="648"/>
                    <a:pt x="5216" y="681"/>
                    <a:pt x="5292" y="681"/>
                  </a:cubicBezTo>
                  <a:cubicBezTo>
                    <a:pt x="5349" y="681"/>
                    <a:pt x="5407" y="662"/>
                    <a:pt x="5456" y="622"/>
                  </a:cubicBezTo>
                  <a:lnTo>
                    <a:pt x="5654" y="460"/>
                  </a:lnTo>
                  <a:cubicBezTo>
                    <a:pt x="5764" y="368"/>
                    <a:pt x="5782" y="206"/>
                    <a:pt x="5692" y="96"/>
                  </a:cubicBezTo>
                  <a:cubicBezTo>
                    <a:pt x="5641" y="33"/>
                    <a:pt x="5567" y="1"/>
                    <a:pt x="5492" y="1"/>
                  </a:cubicBezTo>
                  <a:close/>
                  <a:moveTo>
                    <a:pt x="4491" y="817"/>
                  </a:moveTo>
                  <a:cubicBezTo>
                    <a:pt x="4433" y="817"/>
                    <a:pt x="4375" y="836"/>
                    <a:pt x="4327" y="875"/>
                  </a:cubicBezTo>
                  <a:lnTo>
                    <a:pt x="4127" y="1039"/>
                  </a:lnTo>
                  <a:cubicBezTo>
                    <a:pt x="4017" y="1129"/>
                    <a:pt x="4001" y="1291"/>
                    <a:pt x="4091" y="1402"/>
                  </a:cubicBezTo>
                  <a:cubicBezTo>
                    <a:pt x="4143" y="1465"/>
                    <a:pt x="4217" y="1497"/>
                    <a:pt x="4291" y="1497"/>
                  </a:cubicBezTo>
                  <a:cubicBezTo>
                    <a:pt x="4348" y="1497"/>
                    <a:pt x="4407" y="1478"/>
                    <a:pt x="4455" y="1440"/>
                  </a:cubicBezTo>
                  <a:lnTo>
                    <a:pt x="4655" y="1276"/>
                  </a:lnTo>
                  <a:cubicBezTo>
                    <a:pt x="4766" y="1184"/>
                    <a:pt x="4781" y="1022"/>
                    <a:pt x="4691" y="912"/>
                  </a:cubicBezTo>
                  <a:cubicBezTo>
                    <a:pt x="4641" y="849"/>
                    <a:pt x="4566" y="817"/>
                    <a:pt x="4491" y="817"/>
                  </a:cubicBezTo>
                  <a:close/>
                  <a:moveTo>
                    <a:pt x="3492" y="1633"/>
                  </a:moveTo>
                  <a:cubicBezTo>
                    <a:pt x="3434" y="1633"/>
                    <a:pt x="3377" y="1652"/>
                    <a:pt x="3328" y="1691"/>
                  </a:cubicBezTo>
                  <a:lnTo>
                    <a:pt x="3128" y="1855"/>
                  </a:lnTo>
                  <a:cubicBezTo>
                    <a:pt x="3018" y="1945"/>
                    <a:pt x="3001" y="2109"/>
                    <a:pt x="3090" y="2219"/>
                  </a:cubicBezTo>
                  <a:cubicBezTo>
                    <a:pt x="3142" y="2282"/>
                    <a:pt x="3216" y="2314"/>
                    <a:pt x="3291" y="2314"/>
                  </a:cubicBezTo>
                  <a:cubicBezTo>
                    <a:pt x="3349" y="2314"/>
                    <a:pt x="3406" y="2294"/>
                    <a:pt x="3454" y="2256"/>
                  </a:cubicBezTo>
                  <a:lnTo>
                    <a:pt x="3655" y="2092"/>
                  </a:lnTo>
                  <a:cubicBezTo>
                    <a:pt x="3765" y="2002"/>
                    <a:pt x="3782" y="1838"/>
                    <a:pt x="3691" y="1728"/>
                  </a:cubicBezTo>
                  <a:cubicBezTo>
                    <a:pt x="3640" y="1665"/>
                    <a:pt x="3566" y="1633"/>
                    <a:pt x="3492" y="1633"/>
                  </a:cubicBezTo>
                  <a:close/>
                  <a:moveTo>
                    <a:pt x="2491" y="2450"/>
                  </a:moveTo>
                  <a:cubicBezTo>
                    <a:pt x="2433" y="2450"/>
                    <a:pt x="2376" y="2470"/>
                    <a:pt x="2328" y="2509"/>
                  </a:cubicBezTo>
                  <a:lnTo>
                    <a:pt x="2128" y="2671"/>
                  </a:lnTo>
                  <a:cubicBezTo>
                    <a:pt x="2017" y="2761"/>
                    <a:pt x="2000" y="2925"/>
                    <a:pt x="2092" y="3035"/>
                  </a:cubicBezTo>
                  <a:cubicBezTo>
                    <a:pt x="2142" y="3098"/>
                    <a:pt x="2216" y="3130"/>
                    <a:pt x="2292" y="3130"/>
                  </a:cubicBezTo>
                  <a:cubicBezTo>
                    <a:pt x="2349" y="3130"/>
                    <a:pt x="2405" y="3111"/>
                    <a:pt x="2454" y="3072"/>
                  </a:cubicBezTo>
                  <a:lnTo>
                    <a:pt x="2654" y="2908"/>
                  </a:lnTo>
                  <a:cubicBezTo>
                    <a:pt x="2764" y="2818"/>
                    <a:pt x="2782" y="2656"/>
                    <a:pt x="2690" y="2545"/>
                  </a:cubicBezTo>
                  <a:cubicBezTo>
                    <a:pt x="2639" y="2483"/>
                    <a:pt x="2565" y="2450"/>
                    <a:pt x="2491" y="2450"/>
                  </a:cubicBezTo>
                  <a:close/>
                  <a:moveTo>
                    <a:pt x="1490" y="3266"/>
                  </a:moveTo>
                  <a:cubicBezTo>
                    <a:pt x="1433" y="3266"/>
                    <a:pt x="1375" y="3286"/>
                    <a:pt x="1327" y="3325"/>
                  </a:cubicBezTo>
                  <a:lnTo>
                    <a:pt x="1127" y="3489"/>
                  </a:lnTo>
                  <a:cubicBezTo>
                    <a:pt x="1017" y="3579"/>
                    <a:pt x="999" y="3741"/>
                    <a:pt x="1091" y="3851"/>
                  </a:cubicBezTo>
                  <a:cubicBezTo>
                    <a:pt x="1143" y="3914"/>
                    <a:pt x="1215" y="3946"/>
                    <a:pt x="1291" y="3946"/>
                  </a:cubicBezTo>
                  <a:cubicBezTo>
                    <a:pt x="1348" y="3946"/>
                    <a:pt x="1407" y="3927"/>
                    <a:pt x="1455" y="3888"/>
                  </a:cubicBezTo>
                  <a:lnTo>
                    <a:pt x="1655" y="3726"/>
                  </a:lnTo>
                  <a:cubicBezTo>
                    <a:pt x="1765" y="3634"/>
                    <a:pt x="1781" y="3472"/>
                    <a:pt x="1691" y="3361"/>
                  </a:cubicBezTo>
                  <a:cubicBezTo>
                    <a:pt x="1640" y="3299"/>
                    <a:pt x="1565" y="3266"/>
                    <a:pt x="1490" y="3266"/>
                  </a:cubicBezTo>
                  <a:close/>
                  <a:moveTo>
                    <a:pt x="491" y="4082"/>
                  </a:moveTo>
                  <a:cubicBezTo>
                    <a:pt x="433" y="4082"/>
                    <a:pt x="376" y="4102"/>
                    <a:pt x="328" y="4141"/>
                  </a:cubicBezTo>
                  <a:lnTo>
                    <a:pt x="128" y="4305"/>
                  </a:lnTo>
                  <a:cubicBezTo>
                    <a:pt x="16" y="4395"/>
                    <a:pt x="1" y="4557"/>
                    <a:pt x="90" y="4667"/>
                  </a:cubicBezTo>
                  <a:cubicBezTo>
                    <a:pt x="142" y="4731"/>
                    <a:pt x="216" y="4762"/>
                    <a:pt x="290" y="4762"/>
                  </a:cubicBezTo>
                  <a:cubicBezTo>
                    <a:pt x="347" y="4762"/>
                    <a:pt x="406" y="4743"/>
                    <a:pt x="454" y="4705"/>
                  </a:cubicBezTo>
                  <a:lnTo>
                    <a:pt x="654" y="4542"/>
                  </a:lnTo>
                  <a:cubicBezTo>
                    <a:pt x="765" y="4452"/>
                    <a:pt x="780" y="4288"/>
                    <a:pt x="691" y="4178"/>
                  </a:cubicBezTo>
                  <a:cubicBezTo>
                    <a:pt x="640" y="4115"/>
                    <a:pt x="565" y="4082"/>
                    <a:pt x="491" y="408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6"/>
            <p:cNvSpPr/>
            <p:nvPr/>
          </p:nvSpPr>
          <p:spPr>
            <a:xfrm>
              <a:off x="836567" y="2483158"/>
              <a:ext cx="62850" cy="51774"/>
            </a:xfrm>
            <a:custGeom>
              <a:rect b="b" l="l" r="r" t="t"/>
              <a:pathLst>
                <a:path extrusionOk="0" h="4763" w="5782">
                  <a:moveTo>
                    <a:pt x="292" y="0"/>
                  </a:moveTo>
                  <a:cubicBezTo>
                    <a:pt x="216" y="0"/>
                    <a:pt x="141" y="33"/>
                    <a:pt x="90" y="96"/>
                  </a:cubicBezTo>
                  <a:cubicBezTo>
                    <a:pt x="1" y="206"/>
                    <a:pt x="18" y="368"/>
                    <a:pt x="128" y="458"/>
                  </a:cubicBezTo>
                  <a:lnTo>
                    <a:pt x="327" y="622"/>
                  </a:lnTo>
                  <a:cubicBezTo>
                    <a:pt x="375" y="662"/>
                    <a:pt x="434" y="680"/>
                    <a:pt x="491" y="680"/>
                  </a:cubicBezTo>
                  <a:cubicBezTo>
                    <a:pt x="567" y="680"/>
                    <a:pt x="641" y="648"/>
                    <a:pt x="691" y="586"/>
                  </a:cubicBezTo>
                  <a:cubicBezTo>
                    <a:pt x="780" y="475"/>
                    <a:pt x="765" y="313"/>
                    <a:pt x="655" y="222"/>
                  </a:cubicBezTo>
                  <a:lnTo>
                    <a:pt x="454" y="58"/>
                  </a:lnTo>
                  <a:cubicBezTo>
                    <a:pt x="407" y="19"/>
                    <a:pt x="349" y="0"/>
                    <a:pt x="292" y="0"/>
                  </a:cubicBezTo>
                  <a:close/>
                  <a:moveTo>
                    <a:pt x="1291" y="817"/>
                  </a:moveTo>
                  <a:cubicBezTo>
                    <a:pt x="1216" y="817"/>
                    <a:pt x="1142" y="849"/>
                    <a:pt x="1091" y="912"/>
                  </a:cubicBezTo>
                  <a:cubicBezTo>
                    <a:pt x="1001" y="1022"/>
                    <a:pt x="1017" y="1184"/>
                    <a:pt x="1127" y="1276"/>
                  </a:cubicBezTo>
                  <a:lnTo>
                    <a:pt x="1327" y="1438"/>
                  </a:lnTo>
                  <a:cubicBezTo>
                    <a:pt x="1376" y="1478"/>
                    <a:pt x="1434" y="1497"/>
                    <a:pt x="1491" y="1497"/>
                  </a:cubicBezTo>
                  <a:cubicBezTo>
                    <a:pt x="1565" y="1497"/>
                    <a:pt x="1640" y="1464"/>
                    <a:pt x="1691" y="1402"/>
                  </a:cubicBezTo>
                  <a:cubicBezTo>
                    <a:pt x="1781" y="1291"/>
                    <a:pt x="1766" y="1129"/>
                    <a:pt x="1655" y="1038"/>
                  </a:cubicBezTo>
                  <a:lnTo>
                    <a:pt x="1455" y="875"/>
                  </a:lnTo>
                  <a:cubicBezTo>
                    <a:pt x="1407" y="836"/>
                    <a:pt x="1349" y="817"/>
                    <a:pt x="1291" y="817"/>
                  </a:cubicBezTo>
                  <a:close/>
                  <a:moveTo>
                    <a:pt x="2290" y="1633"/>
                  </a:moveTo>
                  <a:cubicBezTo>
                    <a:pt x="2216" y="1633"/>
                    <a:pt x="2142" y="1665"/>
                    <a:pt x="2092" y="1728"/>
                  </a:cubicBezTo>
                  <a:cubicBezTo>
                    <a:pt x="2002" y="1838"/>
                    <a:pt x="2017" y="2000"/>
                    <a:pt x="2128" y="2092"/>
                  </a:cubicBezTo>
                  <a:lnTo>
                    <a:pt x="2328" y="2256"/>
                  </a:lnTo>
                  <a:cubicBezTo>
                    <a:pt x="2376" y="2294"/>
                    <a:pt x="2435" y="2313"/>
                    <a:pt x="2492" y="2313"/>
                  </a:cubicBezTo>
                  <a:cubicBezTo>
                    <a:pt x="2566" y="2313"/>
                    <a:pt x="2640" y="2281"/>
                    <a:pt x="2692" y="2218"/>
                  </a:cubicBezTo>
                  <a:cubicBezTo>
                    <a:pt x="2782" y="2107"/>
                    <a:pt x="2764" y="1945"/>
                    <a:pt x="2654" y="1855"/>
                  </a:cubicBezTo>
                  <a:lnTo>
                    <a:pt x="2454" y="1691"/>
                  </a:lnTo>
                  <a:cubicBezTo>
                    <a:pt x="2406" y="1652"/>
                    <a:pt x="2348" y="1633"/>
                    <a:pt x="2290" y="1633"/>
                  </a:cubicBezTo>
                  <a:close/>
                  <a:moveTo>
                    <a:pt x="3292" y="2449"/>
                  </a:moveTo>
                  <a:cubicBezTo>
                    <a:pt x="3217" y="2449"/>
                    <a:pt x="3143" y="2482"/>
                    <a:pt x="3092" y="2545"/>
                  </a:cubicBezTo>
                  <a:cubicBezTo>
                    <a:pt x="3001" y="2656"/>
                    <a:pt x="3018" y="2818"/>
                    <a:pt x="3129" y="2908"/>
                  </a:cubicBezTo>
                  <a:lnTo>
                    <a:pt x="3329" y="3072"/>
                  </a:lnTo>
                  <a:cubicBezTo>
                    <a:pt x="3377" y="3111"/>
                    <a:pt x="3434" y="3130"/>
                    <a:pt x="3491" y="3130"/>
                  </a:cubicBezTo>
                  <a:cubicBezTo>
                    <a:pt x="3567" y="3130"/>
                    <a:pt x="3641" y="3098"/>
                    <a:pt x="3691" y="3035"/>
                  </a:cubicBezTo>
                  <a:cubicBezTo>
                    <a:pt x="3782" y="2925"/>
                    <a:pt x="3765" y="2761"/>
                    <a:pt x="3655" y="2671"/>
                  </a:cubicBezTo>
                  <a:lnTo>
                    <a:pt x="3455" y="2507"/>
                  </a:lnTo>
                  <a:cubicBezTo>
                    <a:pt x="3407" y="2469"/>
                    <a:pt x="3349" y="2449"/>
                    <a:pt x="3292" y="2449"/>
                  </a:cubicBezTo>
                  <a:close/>
                  <a:moveTo>
                    <a:pt x="4292" y="3266"/>
                  </a:moveTo>
                  <a:cubicBezTo>
                    <a:pt x="4216" y="3266"/>
                    <a:pt x="4142" y="3299"/>
                    <a:pt x="4091" y="3361"/>
                  </a:cubicBezTo>
                  <a:cubicBezTo>
                    <a:pt x="4001" y="3472"/>
                    <a:pt x="4019" y="3634"/>
                    <a:pt x="4129" y="3726"/>
                  </a:cubicBezTo>
                  <a:lnTo>
                    <a:pt x="4328" y="3888"/>
                  </a:lnTo>
                  <a:cubicBezTo>
                    <a:pt x="4376" y="3927"/>
                    <a:pt x="4434" y="3946"/>
                    <a:pt x="4491" y="3946"/>
                  </a:cubicBezTo>
                  <a:cubicBezTo>
                    <a:pt x="4567" y="3946"/>
                    <a:pt x="4642" y="3914"/>
                    <a:pt x="4692" y="3851"/>
                  </a:cubicBezTo>
                  <a:cubicBezTo>
                    <a:pt x="4781" y="3741"/>
                    <a:pt x="4766" y="3579"/>
                    <a:pt x="4655" y="3489"/>
                  </a:cubicBezTo>
                  <a:lnTo>
                    <a:pt x="4455" y="3325"/>
                  </a:lnTo>
                  <a:cubicBezTo>
                    <a:pt x="4407" y="3286"/>
                    <a:pt x="4349" y="3266"/>
                    <a:pt x="4292" y="3266"/>
                  </a:cubicBezTo>
                  <a:close/>
                  <a:moveTo>
                    <a:pt x="5292" y="4082"/>
                  </a:moveTo>
                  <a:cubicBezTo>
                    <a:pt x="5217" y="4082"/>
                    <a:pt x="5143" y="4115"/>
                    <a:pt x="5092" y="4178"/>
                  </a:cubicBezTo>
                  <a:cubicBezTo>
                    <a:pt x="5002" y="4288"/>
                    <a:pt x="5018" y="4452"/>
                    <a:pt x="5130" y="4542"/>
                  </a:cubicBezTo>
                  <a:lnTo>
                    <a:pt x="5330" y="4705"/>
                  </a:lnTo>
                  <a:cubicBezTo>
                    <a:pt x="5376" y="4743"/>
                    <a:pt x="5435" y="4762"/>
                    <a:pt x="5492" y="4762"/>
                  </a:cubicBezTo>
                  <a:cubicBezTo>
                    <a:pt x="5566" y="4762"/>
                    <a:pt x="5642" y="4731"/>
                    <a:pt x="5692" y="4667"/>
                  </a:cubicBezTo>
                  <a:cubicBezTo>
                    <a:pt x="5782" y="4557"/>
                    <a:pt x="5766" y="4395"/>
                    <a:pt x="5656" y="4305"/>
                  </a:cubicBezTo>
                  <a:lnTo>
                    <a:pt x="5456" y="4141"/>
                  </a:lnTo>
                  <a:cubicBezTo>
                    <a:pt x="5407" y="4102"/>
                    <a:pt x="5349" y="4082"/>
                    <a:pt x="5292" y="408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6"/>
            <p:cNvSpPr/>
            <p:nvPr/>
          </p:nvSpPr>
          <p:spPr>
            <a:xfrm>
              <a:off x="1158590" y="2745907"/>
              <a:ext cx="62872" cy="51774"/>
            </a:xfrm>
            <a:custGeom>
              <a:rect b="b" l="l" r="r" t="t"/>
              <a:pathLst>
                <a:path extrusionOk="0" h="4763" w="5784">
                  <a:moveTo>
                    <a:pt x="292" y="1"/>
                  </a:moveTo>
                  <a:cubicBezTo>
                    <a:pt x="217" y="1"/>
                    <a:pt x="143" y="33"/>
                    <a:pt x="92" y="96"/>
                  </a:cubicBezTo>
                  <a:cubicBezTo>
                    <a:pt x="1" y="206"/>
                    <a:pt x="18" y="368"/>
                    <a:pt x="129" y="460"/>
                  </a:cubicBezTo>
                  <a:lnTo>
                    <a:pt x="329" y="622"/>
                  </a:lnTo>
                  <a:cubicBezTo>
                    <a:pt x="377" y="662"/>
                    <a:pt x="434" y="681"/>
                    <a:pt x="491" y="681"/>
                  </a:cubicBezTo>
                  <a:cubicBezTo>
                    <a:pt x="567" y="681"/>
                    <a:pt x="641" y="648"/>
                    <a:pt x="691" y="586"/>
                  </a:cubicBezTo>
                  <a:cubicBezTo>
                    <a:pt x="783" y="475"/>
                    <a:pt x="765" y="313"/>
                    <a:pt x="655" y="222"/>
                  </a:cubicBezTo>
                  <a:lnTo>
                    <a:pt x="455" y="59"/>
                  </a:lnTo>
                  <a:cubicBezTo>
                    <a:pt x="407" y="20"/>
                    <a:pt x="349" y="1"/>
                    <a:pt x="292" y="1"/>
                  </a:cubicBezTo>
                  <a:close/>
                  <a:moveTo>
                    <a:pt x="1291" y="817"/>
                  </a:moveTo>
                  <a:cubicBezTo>
                    <a:pt x="1216" y="817"/>
                    <a:pt x="1142" y="849"/>
                    <a:pt x="1091" y="912"/>
                  </a:cubicBezTo>
                  <a:cubicBezTo>
                    <a:pt x="1002" y="1022"/>
                    <a:pt x="1019" y="1184"/>
                    <a:pt x="1129" y="1276"/>
                  </a:cubicBezTo>
                  <a:lnTo>
                    <a:pt x="1328" y="1440"/>
                  </a:lnTo>
                  <a:cubicBezTo>
                    <a:pt x="1376" y="1478"/>
                    <a:pt x="1435" y="1497"/>
                    <a:pt x="1492" y="1497"/>
                  </a:cubicBezTo>
                  <a:cubicBezTo>
                    <a:pt x="1566" y="1497"/>
                    <a:pt x="1642" y="1465"/>
                    <a:pt x="1692" y="1402"/>
                  </a:cubicBezTo>
                  <a:cubicBezTo>
                    <a:pt x="1781" y="1291"/>
                    <a:pt x="1766" y="1129"/>
                    <a:pt x="1655" y="1039"/>
                  </a:cubicBezTo>
                  <a:lnTo>
                    <a:pt x="1455" y="875"/>
                  </a:lnTo>
                  <a:cubicBezTo>
                    <a:pt x="1407" y="836"/>
                    <a:pt x="1349" y="817"/>
                    <a:pt x="1291" y="817"/>
                  </a:cubicBezTo>
                  <a:close/>
                  <a:moveTo>
                    <a:pt x="2292" y="1633"/>
                  </a:moveTo>
                  <a:cubicBezTo>
                    <a:pt x="2217" y="1633"/>
                    <a:pt x="2143" y="1665"/>
                    <a:pt x="2092" y="1728"/>
                  </a:cubicBezTo>
                  <a:cubicBezTo>
                    <a:pt x="2002" y="1838"/>
                    <a:pt x="2018" y="2002"/>
                    <a:pt x="2128" y="2092"/>
                  </a:cubicBezTo>
                  <a:lnTo>
                    <a:pt x="2328" y="2256"/>
                  </a:lnTo>
                  <a:cubicBezTo>
                    <a:pt x="2377" y="2294"/>
                    <a:pt x="2435" y="2314"/>
                    <a:pt x="2492" y="2314"/>
                  </a:cubicBezTo>
                  <a:cubicBezTo>
                    <a:pt x="2566" y="2314"/>
                    <a:pt x="2641" y="2282"/>
                    <a:pt x="2692" y="2219"/>
                  </a:cubicBezTo>
                  <a:cubicBezTo>
                    <a:pt x="2782" y="2109"/>
                    <a:pt x="2767" y="1945"/>
                    <a:pt x="2656" y="1855"/>
                  </a:cubicBezTo>
                  <a:lnTo>
                    <a:pt x="2456" y="1691"/>
                  </a:lnTo>
                  <a:cubicBezTo>
                    <a:pt x="2408" y="1652"/>
                    <a:pt x="2350" y="1633"/>
                    <a:pt x="2292" y="1633"/>
                  </a:cubicBezTo>
                  <a:close/>
                  <a:moveTo>
                    <a:pt x="3292" y="2450"/>
                  </a:moveTo>
                  <a:cubicBezTo>
                    <a:pt x="3217" y="2450"/>
                    <a:pt x="3143" y="2483"/>
                    <a:pt x="3093" y="2545"/>
                  </a:cubicBezTo>
                  <a:cubicBezTo>
                    <a:pt x="3003" y="2656"/>
                    <a:pt x="3018" y="2818"/>
                    <a:pt x="3129" y="2908"/>
                  </a:cubicBezTo>
                  <a:lnTo>
                    <a:pt x="3329" y="3072"/>
                  </a:lnTo>
                  <a:cubicBezTo>
                    <a:pt x="3377" y="3111"/>
                    <a:pt x="3436" y="3130"/>
                    <a:pt x="3493" y="3130"/>
                  </a:cubicBezTo>
                  <a:cubicBezTo>
                    <a:pt x="3567" y="3130"/>
                    <a:pt x="3641" y="3098"/>
                    <a:pt x="3693" y="3035"/>
                  </a:cubicBezTo>
                  <a:cubicBezTo>
                    <a:pt x="3783" y="2925"/>
                    <a:pt x="3767" y="2761"/>
                    <a:pt x="3655" y="2671"/>
                  </a:cubicBezTo>
                  <a:lnTo>
                    <a:pt x="3457" y="2509"/>
                  </a:lnTo>
                  <a:cubicBezTo>
                    <a:pt x="3408" y="2470"/>
                    <a:pt x="3350" y="2450"/>
                    <a:pt x="3292" y="2450"/>
                  </a:cubicBezTo>
                  <a:close/>
                  <a:moveTo>
                    <a:pt x="4292" y="3267"/>
                  </a:moveTo>
                  <a:cubicBezTo>
                    <a:pt x="4218" y="3267"/>
                    <a:pt x="4144" y="3299"/>
                    <a:pt x="4093" y="3361"/>
                  </a:cubicBezTo>
                  <a:cubicBezTo>
                    <a:pt x="4002" y="3472"/>
                    <a:pt x="4019" y="3634"/>
                    <a:pt x="4129" y="3726"/>
                  </a:cubicBezTo>
                  <a:lnTo>
                    <a:pt x="4330" y="3888"/>
                  </a:lnTo>
                  <a:cubicBezTo>
                    <a:pt x="4378" y="3927"/>
                    <a:pt x="4435" y="3946"/>
                    <a:pt x="4492" y="3946"/>
                  </a:cubicBezTo>
                  <a:cubicBezTo>
                    <a:pt x="4568" y="3946"/>
                    <a:pt x="4642" y="3914"/>
                    <a:pt x="4692" y="3851"/>
                  </a:cubicBezTo>
                  <a:cubicBezTo>
                    <a:pt x="4783" y="3741"/>
                    <a:pt x="4766" y="3579"/>
                    <a:pt x="4656" y="3489"/>
                  </a:cubicBezTo>
                  <a:lnTo>
                    <a:pt x="4455" y="3325"/>
                  </a:lnTo>
                  <a:cubicBezTo>
                    <a:pt x="4407" y="3286"/>
                    <a:pt x="4349" y="3267"/>
                    <a:pt x="4292" y="3267"/>
                  </a:cubicBezTo>
                  <a:close/>
                  <a:moveTo>
                    <a:pt x="5292" y="4082"/>
                  </a:moveTo>
                  <a:cubicBezTo>
                    <a:pt x="5217" y="4082"/>
                    <a:pt x="5143" y="4115"/>
                    <a:pt x="5092" y="4178"/>
                  </a:cubicBezTo>
                  <a:cubicBezTo>
                    <a:pt x="5002" y="4288"/>
                    <a:pt x="5020" y="4452"/>
                    <a:pt x="5130" y="4542"/>
                  </a:cubicBezTo>
                  <a:lnTo>
                    <a:pt x="5330" y="4705"/>
                  </a:lnTo>
                  <a:cubicBezTo>
                    <a:pt x="5378" y="4743"/>
                    <a:pt x="5435" y="4762"/>
                    <a:pt x="5492" y="4762"/>
                  </a:cubicBezTo>
                  <a:cubicBezTo>
                    <a:pt x="5568" y="4762"/>
                    <a:pt x="5642" y="4731"/>
                    <a:pt x="5692" y="4667"/>
                  </a:cubicBezTo>
                  <a:cubicBezTo>
                    <a:pt x="5784" y="4557"/>
                    <a:pt x="5767" y="4395"/>
                    <a:pt x="5656" y="4305"/>
                  </a:cubicBezTo>
                  <a:lnTo>
                    <a:pt x="5456" y="4141"/>
                  </a:lnTo>
                  <a:cubicBezTo>
                    <a:pt x="5407" y="4102"/>
                    <a:pt x="5349" y="4082"/>
                    <a:pt x="5292" y="408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6"/>
            <p:cNvSpPr/>
            <p:nvPr/>
          </p:nvSpPr>
          <p:spPr>
            <a:xfrm>
              <a:off x="1202342" y="2594108"/>
              <a:ext cx="77818" cy="19207"/>
            </a:xfrm>
            <a:custGeom>
              <a:rect b="b" l="l" r="r" t="t"/>
              <a:pathLst>
                <a:path extrusionOk="0" h="1767" w="7159">
                  <a:moveTo>
                    <a:pt x="6877" y="1"/>
                  </a:moveTo>
                  <a:cubicBezTo>
                    <a:pt x="6861" y="1"/>
                    <a:pt x="6845" y="2"/>
                    <a:pt x="6829" y="5"/>
                  </a:cubicBezTo>
                  <a:lnTo>
                    <a:pt x="6576" y="54"/>
                  </a:lnTo>
                  <a:cubicBezTo>
                    <a:pt x="6436" y="80"/>
                    <a:pt x="6344" y="216"/>
                    <a:pt x="6370" y="356"/>
                  </a:cubicBezTo>
                  <a:cubicBezTo>
                    <a:pt x="6395" y="480"/>
                    <a:pt x="6503" y="566"/>
                    <a:pt x="6624" y="566"/>
                  </a:cubicBezTo>
                  <a:cubicBezTo>
                    <a:pt x="6640" y="566"/>
                    <a:pt x="6657" y="564"/>
                    <a:pt x="6672" y="561"/>
                  </a:cubicBezTo>
                  <a:lnTo>
                    <a:pt x="6926" y="513"/>
                  </a:lnTo>
                  <a:cubicBezTo>
                    <a:pt x="7067" y="487"/>
                    <a:pt x="7159" y="352"/>
                    <a:pt x="7131" y="211"/>
                  </a:cubicBezTo>
                  <a:cubicBezTo>
                    <a:pt x="7108" y="87"/>
                    <a:pt x="6999" y="1"/>
                    <a:pt x="6877" y="1"/>
                  </a:cubicBezTo>
                  <a:close/>
                  <a:moveTo>
                    <a:pt x="5609" y="242"/>
                  </a:moveTo>
                  <a:cubicBezTo>
                    <a:pt x="5593" y="242"/>
                    <a:pt x="5577" y="244"/>
                    <a:pt x="5561" y="247"/>
                  </a:cubicBezTo>
                  <a:lnTo>
                    <a:pt x="5308" y="293"/>
                  </a:lnTo>
                  <a:cubicBezTo>
                    <a:pt x="5168" y="321"/>
                    <a:pt x="5075" y="456"/>
                    <a:pt x="5102" y="595"/>
                  </a:cubicBezTo>
                  <a:cubicBezTo>
                    <a:pt x="5125" y="720"/>
                    <a:pt x="5233" y="806"/>
                    <a:pt x="5356" y="806"/>
                  </a:cubicBezTo>
                  <a:cubicBezTo>
                    <a:pt x="5371" y="806"/>
                    <a:pt x="5389" y="804"/>
                    <a:pt x="5404" y="802"/>
                  </a:cubicBezTo>
                  <a:lnTo>
                    <a:pt x="5658" y="754"/>
                  </a:lnTo>
                  <a:cubicBezTo>
                    <a:pt x="5798" y="726"/>
                    <a:pt x="5891" y="592"/>
                    <a:pt x="5863" y="452"/>
                  </a:cubicBezTo>
                  <a:cubicBezTo>
                    <a:pt x="5840" y="328"/>
                    <a:pt x="5732" y="242"/>
                    <a:pt x="5609" y="242"/>
                  </a:cubicBezTo>
                  <a:close/>
                  <a:moveTo>
                    <a:pt x="4341" y="482"/>
                  </a:moveTo>
                  <a:cubicBezTo>
                    <a:pt x="4325" y="482"/>
                    <a:pt x="4309" y="484"/>
                    <a:pt x="4293" y="487"/>
                  </a:cubicBezTo>
                  <a:lnTo>
                    <a:pt x="4040" y="535"/>
                  </a:lnTo>
                  <a:cubicBezTo>
                    <a:pt x="3900" y="561"/>
                    <a:pt x="3807" y="695"/>
                    <a:pt x="3834" y="837"/>
                  </a:cubicBezTo>
                  <a:cubicBezTo>
                    <a:pt x="3857" y="959"/>
                    <a:pt x="3965" y="1046"/>
                    <a:pt x="4088" y="1046"/>
                  </a:cubicBezTo>
                  <a:cubicBezTo>
                    <a:pt x="4103" y="1046"/>
                    <a:pt x="4119" y="1046"/>
                    <a:pt x="4136" y="1042"/>
                  </a:cubicBezTo>
                  <a:lnTo>
                    <a:pt x="4390" y="994"/>
                  </a:lnTo>
                  <a:cubicBezTo>
                    <a:pt x="4530" y="968"/>
                    <a:pt x="4621" y="832"/>
                    <a:pt x="4595" y="692"/>
                  </a:cubicBezTo>
                  <a:cubicBezTo>
                    <a:pt x="4572" y="568"/>
                    <a:pt x="4464" y="482"/>
                    <a:pt x="4341" y="482"/>
                  </a:cubicBezTo>
                  <a:close/>
                  <a:moveTo>
                    <a:pt x="3071" y="722"/>
                  </a:moveTo>
                  <a:cubicBezTo>
                    <a:pt x="3056" y="722"/>
                    <a:pt x="3040" y="724"/>
                    <a:pt x="3023" y="726"/>
                  </a:cubicBezTo>
                  <a:lnTo>
                    <a:pt x="2770" y="775"/>
                  </a:lnTo>
                  <a:cubicBezTo>
                    <a:pt x="2630" y="801"/>
                    <a:pt x="2539" y="937"/>
                    <a:pt x="2565" y="1077"/>
                  </a:cubicBezTo>
                  <a:cubicBezTo>
                    <a:pt x="2589" y="1201"/>
                    <a:pt x="2697" y="1287"/>
                    <a:pt x="2818" y="1287"/>
                  </a:cubicBezTo>
                  <a:cubicBezTo>
                    <a:pt x="2834" y="1287"/>
                    <a:pt x="2851" y="1285"/>
                    <a:pt x="2866" y="1282"/>
                  </a:cubicBezTo>
                  <a:lnTo>
                    <a:pt x="3120" y="1234"/>
                  </a:lnTo>
                  <a:cubicBezTo>
                    <a:pt x="3262" y="1208"/>
                    <a:pt x="3353" y="1072"/>
                    <a:pt x="3325" y="932"/>
                  </a:cubicBezTo>
                  <a:cubicBezTo>
                    <a:pt x="3302" y="808"/>
                    <a:pt x="3194" y="722"/>
                    <a:pt x="3071" y="722"/>
                  </a:cubicBezTo>
                  <a:close/>
                  <a:moveTo>
                    <a:pt x="1801" y="962"/>
                  </a:moveTo>
                  <a:cubicBezTo>
                    <a:pt x="1786" y="962"/>
                    <a:pt x="1771" y="964"/>
                    <a:pt x="1755" y="966"/>
                  </a:cubicBezTo>
                  <a:lnTo>
                    <a:pt x="1502" y="1015"/>
                  </a:lnTo>
                  <a:cubicBezTo>
                    <a:pt x="1362" y="1042"/>
                    <a:pt x="1271" y="1177"/>
                    <a:pt x="1297" y="1316"/>
                  </a:cubicBezTo>
                  <a:cubicBezTo>
                    <a:pt x="1321" y="1441"/>
                    <a:pt x="1428" y="1527"/>
                    <a:pt x="1550" y="1527"/>
                  </a:cubicBezTo>
                  <a:cubicBezTo>
                    <a:pt x="1566" y="1527"/>
                    <a:pt x="1583" y="1525"/>
                    <a:pt x="1598" y="1522"/>
                  </a:cubicBezTo>
                  <a:lnTo>
                    <a:pt x="1852" y="1475"/>
                  </a:lnTo>
                  <a:cubicBezTo>
                    <a:pt x="1992" y="1448"/>
                    <a:pt x="2085" y="1313"/>
                    <a:pt x="2057" y="1173"/>
                  </a:cubicBezTo>
                  <a:cubicBezTo>
                    <a:pt x="2034" y="1047"/>
                    <a:pt x="1924" y="962"/>
                    <a:pt x="1801" y="962"/>
                  </a:cubicBezTo>
                  <a:close/>
                  <a:moveTo>
                    <a:pt x="535" y="1203"/>
                  </a:moveTo>
                  <a:cubicBezTo>
                    <a:pt x="520" y="1203"/>
                    <a:pt x="504" y="1205"/>
                    <a:pt x="487" y="1208"/>
                  </a:cubicBezTo>
                  <a:lnTo>
                    <a:pt x="234" y="1256"/>
                  </a:lnTo>
                  <a:cubicBezTo>
                    <a:pt x="94" y="1282"/>
                    <a:pt x="1" y="1417"/>
                    <a:pt x="29" y="1556"/>
                  </a:cubicBezTo>
                  <a:cubicBezTo>
                    <a:pt x="51" y="1681"/>
                    <a:pt x="160" y="1767"/>
                    <a:pt x="282" y="1767"/>
                  </a:cubicBezTo>
                  <a:cubicBezTo>
                    <a:pt x="298" y="1767"/>
                    <a:pt x="313" y="1767"/>
                    <a:pt x="329" y="1763"/>
                  </a:cubicBezTo>
                  <a:lnTo>
                    <a:pt x="584" y="1715"/>
                  </a:lnTo>
                  <a:cubicBezTo>
                    <a:pt x="724" y="1689"/>
                    <a:pt x="815" y="1553"/>
                    <a:pt x="789" y="1413"/>
                  </a:cubicBezTo>
                  <a:cubicBezTo>
                    <a:pt x="765" y="1289"/>
                    <a:pt x="658" y="1203"/>
                    <a:pt x="535" y="120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6"/>
            <p:cNvSpPr/>
            <p:nvPr/>
          </p:nvSpPr>
          <p:spPr>
            <a:xfrm>
              <a:off x="794021" y="2671600"/>
              <a:ext cx="77797" cy="19207"/>
            </a:xfrm>
            <a:custGeom>
              <a:rect b="b" l="l" r="r" t="t"/>
              <a:pathLst>
                <a:path extrusionOk="0" h="1767" w="7157">
                  <a:moveTo>
                    <a:pt x="6877" y="1"/>
                  </a:moveTo>
                  <a:cubicBezTo>
                    <a:pt x="6861" y="1"/>
                    <a:pt x="6845" y="2"/>
                    <a:pt x="6829" y="5"/>
                  </a:cubicBezTo>
                  <a:lnTo>
                    <a:pt x="6575" y="53"/>
                  </a:lnTo>
                  <a:cubicBezTo>
                    <a:pt x="6434" y="79"/>
                    <a:pt x="6342" y="215"/>
                    <a:pt x="6370" y="355"/>
                  </a:cubicBezTo>
                  <a:cubicBezTo>
                    <a:pt x="6392" y="479"/>
                    <a:pt x="6501" y="566"/>
                    <a:pt x="6622" y="566"/>
                  </a:cubicBezTo>
                  <a:lnTo>
                    <a:pt x="6623" y="566"/>
                  </a:lnTo>
                  <a:cubicBezTo>
                    <a:pt x="6639" y="566"/>
                    <a:pt x="6654" y="564"/>
                    <a:pt x="6672" y="560"/>
                  </a:cubicBezTo>
                  <a:lnTo>
                    <a:pt x="6925" y="512"/>
                  </a:lnTo>
                  <a:cubicBezTo>
                    <a:pt x="7065" y="486"/>
                    <a:pt x="7156" y="350"/>
                    <a:pt x="7130" y="210"/>
                  </a:cubicBezTo>
                  <a:cubicBezTo>
                    <a:pt x="7106" y="86"/>
                    <a:pt x="7000" y="1"/>
                    <a:pt x="6877" y="1"/>
                  </a:cubicBezTo>
                  <a:close/>
                  <a:moveTo>
                    <a:pt x="5607" y="240"/>
                  </a:moveTo>
                  <a:cubicBezTo>
                    <a:pt x="5591" y="240"/>
                    <a:pt x="5575" y="242"/>
                    <a:pt x="5559" y="245"/>
                  </a:cubicBezTo>
                  <a:lnTo>
                    <a:pt x="5305" y="293"/>
                  </a:lnTo>
                  <a:cubicBezTo>
                    <a:pt x="5165" y="319"/>
                    <a:pt x="5074" y="455"/>
                    <a:pt x="5100" y="595"/>
                  </a:cubicBezTo>
                  <a:cubicBezTo>
                    <a:pt x="5124" y="719"/>
                    <a:pt x="5233" y="805"/>
                    <a:pt x="5354" y="805"/>
                  </a:cubicBezTo>
                  <a:cubicBezTo>
                    <a:pt x="5369" y="805"/>
                    <a:pt x="5386" y="804"/>
                    <a:pt x="5402" y="800"/>
                  </a:cubicBezTo>
                  <a:lnTo>
                    <a:pt x="5655" y="752"/>
                  </a:lnTo>
                  <a:cubicBezTo>
                    <a:pt x="5795" y="726"/>
                    <a:pt x="5888" y="591"/>
                    <a:pt x="5861" y="450"/>
                  </a:cubicBezTo>
                  <a:cubicBezTo>
                    <a:pt x="5838" y="326"/>
                    <a:pt x="5731" y="240"/>
                    <a:pt x="5607" y="240"/>
                  </a:cubicBezTo>
                  <a:close/>
                  <a:moveTo>
                    <a:pt x="4338" y="482"/>
                  </a:moveTo>
                  <a:cubicBezTo>
                    <a:pt x="4323" y="482"/>
                    <a:pt x="4307" y="483"/>
                    <a:pt x="4291" y="486"/>
                  </a:cubicBezTo>
                  <a:lnTo>
                    <a:pt x="4037" y="533"/>
                  </a:lnTo>
                  <a:cubicBezTo>
                    <a:pt x="3897" y="560"/>
                    <a:pt x="3804" y="695"/>
                    <a:pt x="3832" y="835"/>
                  </a:cubicBezTo>
                  <a:cubicBezTo>
                    <a:pt x="3856" y="959"/>
                    <a:pt x="3963" y="1045"/>
                    <a:pt x="4085" y="1045"/>
                  </a:cubicBezTo>
                  <a:cubicBezTo>
                    <a:pt x="4101" y="1045"/>
                    <a:pt x="4117" y="1043"/>
                    <a:pt x="4134" y="1040"/>
                  </a:cubicBezTo>
                  <a:lnTo>
                    <a:pt x="4387" y="993"/>
                  </a:lnTo>
                  <a:cubicBezTo>
                    <a:pt x="4527" y="966"/>
                    <a:pt x="4619" y="831"/>
                    <a:pt x="4593" y="692"/>
                  </a:cubicBezTo>
                  <a:cubicBezTo>
                    <a:pt x="4570" y="568"/>
                    <a:pt x="4460" y="482"/>
                    <a:pt x="4338" y="482"/>
                  </a:cubicBezTo>
                  <a:close/>
                  <a:moveTo>
                    <a:pt x="3068" y="722"/>
                  </a:moveTo>
                  <a:cubicBezTo>
                    <a:pt x="3053" y="722"/>
                    <a:pt x="3038" y="723"/>
                    <a:pt x="3023" y="726"/>
                  </a:cubicBezTo>
                  <a:lnTo>
                    <a:pt x="2769" y="774"/>
                  </a:lnTo>
                  <a:cubicBezTo>
                    <a:pt x="2628" y="800"/>
                    <a:pt x="2536" y="937"/>
                    <a:pt x="2564" y="1076"/>
                  </a:cubicBezTo>
                  <a:cubicBezTo>
                    <a:pt x="2586" y="1200"/>
                    <a:pt x="2695" y="1287"/>
                    <a:pt x="2816" y="1287"/>
                  </a:cubicBezTo>
                  <a:lnTo>
                    <a:pt x="2817" y="1287"/>
                  </a:lnTo>
                  <a:cubicBezTo>
                    <a:pt x="2833" y="1287"/>
                    <a:pt x="2849" y="1285"/>
                    <a:pt x="2866" y="1282"/>
                  </a:cubicBezTo>
                  <a:lnTo>
                    <a:pt x="3119" y="1233"/>
                  </a:lnTo>
                  <a:cubicBezTo>
                    <a:pt x="3259" y="1207"/>
                    <a:pt x="3351" y="1071"/>
                    <a:pt x="3325" y="931"/>
                  </a:cubicBezTo>
                  <a:cubicBezTo>
                    <a:pt x="3302" y="807"/>
                    <a:pt x="3191" y="722"/>
                    <a:pt x="3068" y="722"/>
                  </a:cubicBezTo>
                  <a:close/>
                  <a:moveTo>
                    <a:pt x="1799" y="962"/>
                  </a:moveTo>
                  <a:cubicBezTo>
                    <a:pt x="1784" y="962"/>
                    <a:pt x="1768" y="963"/>
                    <a:pt x="1753" y="966"/>
                  </a:cubicBezTo>
                  <a:lnTo>
                    <a:pt x="1499" y="1014"/>
                  </a:lnTo>
                  <a:cubicBezTo>
                    <a:pt x="1360" y="1042"/>
                    <a:pt x="1268" y="1176"/>
                    <a:pt x="1294" y="1316"/>
                  </a:cubicBezTo>
                  <a:cubicBezTo>
                    <a:pt x="1318" y="1440"/>
                    <a:pt x="1427" y="1527"/>
                    <a:pt x="1548" y="1527"/>
                  </a:cubicBezTo>
                  <a:cubicBezTo>
                    <a:pt x="1563" y="1527"/>
                    <a:pt x="1580" y="1525"/>
                    <a:pt x="1596" y="1521"/>
                  </a:cubicBezTo>
                  <a:lnTo>
                    <a:pt x="1850" y="1473"/>
                  </a:lnTo>
                  <a:cubicBezTo>
                    <a:pt x="1989" y="1447"/>
                    <a:pt x="2083" y="1313"/>
                    <a:pt x="2055" y="1171"/>
                  </a:cubicBezTo>
                  <a:cubicBezTo>
                    <a:pt x="2032" y="1047"/>
                    <a:pt x="1923" y="962"/>
                    <a:pt x="1799" y="962"/>
                  </a:cubicBezTo>
                  <a:close/>
                  <a:moveTo>
                    <a:pt x="533" y="1203"/>
                  </a:moveTo>
                  <a:cubicBezTo>
                    <a:pt x="517" y="1203"/>
                    <a:pt x="501" y="1204"/>
                    <a:pt x="485" y="1207"/>
                  </a:cubicBezTo>
                  <a:lnTo>
                    <a:pt x="231" y="1254"/>
                  </a:lnTo>
                  <a:cubicBezTo>
                    <a:pt x="92" y="1282"/>
                    <a:pt x="0" y="1416"/>
                    <a:pt x="26" y="1556"/>
                  </a:cubicBezTo>
                  <a:cubicBezTo>
                    <a:pt x="50" y="1680"/>
                    <a:pt x="157" y="1766"/>
                    <a:pt x="280" y="1766"/>
                  </a:cubicBezTo>
                  <a:cubicBezTo>
                    <a:pt x="295" y="1766"/>
                    <a:pt x="312" y="1765"/>
                    <a:pt x="328" y="1763"/>
                  </a:cubicBezTo>
                  <a:lnTo>
                    <a:pt x="582" y="1715"/>
                  </a:lnTo>
                  <a:cubicBezTo>
                    <a:pt x="721" y="1687"/>
                    <a:pt x="815" y="1552"/>
                    <a:pt x="787" y="1413"/>
                  </a:cubicBezTo>
                  <a:cubicBezTo>
                    <a:pt x="764" y="1289"/>
                    <a:pt x="656" y="1203"/>
                    <a:pt x="533" y="120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6"/>
            <p:cNvSpPr/>
            <p:nvPr/>
          </p:nvSpPr>
          <p:spPr>
            <a:xfrm>
              <a:off x="784978" y="2594108"/>
              <a:ext cx="77818" cy="19207"/>
            </a:xfrm>
            <a:custGeom>
              <a:rect b="b" l="l" r="r" t="t"/>
              <a:pathLst>
                <a:path extrusionOk="0" h="1767" w="7159">
                  <a:moveTo>
                    <a:pt x="280" y="0"/>
                  </a:moveTo>
                  <a:cubicBezTo>
                    <a:pt x="158" y="0"/>
                    <a:pt x="51" y="87"/>
                    <a:pt x="28" y="211"/>
                  </a:cubicBezTo>
                  <a:cubicBezTo>
                    <a:pt x="1" y="352"/>
                    <a:pt x="94" y="487"/>
                    <a:pt x="234" y="513"/>
                  </a:cubicBezTo>
                  <a:lnTo>
                    <a:pt x="487" y="561"/>
                  </a:lnTo>
                  <a:cubicBezTo>
                    <a:pt x="504" y="564"/>
                    <a:pt x="520" y="566"/>
                    <a:pt x="535" y="566"/>
                  </a:cubicBezTo>
                  <a:cubicBezTo>
                    <a:pt x="658" y="566"/>
                    <a:pt x="765" y="480"/>
                    <a:pt x="789" y="356"/>
                  </a:cubicBezTo>
                  <a:cubicBezTo>
                    <a:pt x="817" y="216"/>
                    <a:pt x="724" y="80"/>
                    <a:pt x="584" y="54"/>
                  </a:cubicBezTo>
                  <a:lnTo>
                    <a:pt x="330" y="5"/>
                  </a:lnTo>
                  <a:cubicBezTo>
                    <a:pt x="313" y="2"/>
                    <a:pt x="297" y="0"/>
                    <a:pt x="280" y="0"/>
                  </a:cubicBezTo>
                  <a:close/>
                  <a:moveTo>
                    <a:pt x="1548" y="242"/>
                  </a:moveTo>
                  <a:cubicBezTo>
                    <a:pt x="1425" y="242"/>
                    <a:pt x="1321" y="329"/>
                    <a:pt x="1296" y="452"/>
                  </a:cubicBezTo>
                  <a:cubicBezTo>
                    <a:pt x="1270" y="592"/>
                    <a:pt x="1362" y="726"/>
                    <a:pt x="1502" y="754"/>
                  </a:cubicBezTo>
                  <a:lnTo>
                    <a:pt x="1755" y="802"/>
                  </a:lnTo>
                  <a:cubicBezTo>
                    <a:pt x="1772" y="804"/>
                    <a:pt x="1788" y="806"/>
                    <a:pt x="1803" y="806"/>
                  </a:cubicBezTo>
                  <a:lnTo>
                    <a:pt x="1805" y="806"/>
                  </a:lnTo>
                  <a:cubicBezTo>
                    <a:pt x="1926" y="806"/>
                    <a:pt x="2035" y="720"/>
                    <a:pt x="2057" y="595"/>
                  </a:cubicBezTo>
                  <a:cubicBezTo>
                    <a:pt x="2085" y="456"/>
                    <a:pt x="1993" y="321"/>
                    <a:pt x="1852" y="293"/>
                  </a:cubicBezTo>
                  <a:lnTo>
                    <a:pt x="1598" y="247"/>
                  </a:lnTo>
                  <a:cubicBezTo>
                    <a:pt x="1581" y="244"/>
                    <a:pt x="1564" y="242"/>
                    <a:pt x="1548" y="242"/>
                  </a:cubicBezTo>
                  <a:close/>
                  <a:moveTo>
                    <a:pt x="2816" y="482"/>
                  </a:moveTo>
                  <a:cubicBezTo>
                    <a:pt x="2695" y="482"/>
                    <a:pt x="2589" y="569"/>
                    <a:pt x="2564" y="692"/>
                  </a:cubicBezTo>
                  <a:cubicBezTo>
                    <a:pt x="2538" y="832"/>
                    <a:pt x="2630" y="968"/>
                    <a:pt x="2771" y="994"/>
                  </a:cubicBezTo>
                  <a:lnTo>
                    <a:pt x="3025" y="1042"/>
                  </a:lnTo>
                  <a:cubicBezTo>
                    <a:pt x="3040" y="1046"/>
                    <a:pt x="3056" y="1046"/>
                    <a:pt x="3073" y="1046"/>
                  </a:cubicBezTo>
                  <a:cubicBezTo>
                    <a:pt x="3194" y="1046"/>
                    <a:pt x="3303" y="959"/>
                    <a:pt x="3327" y="837"/>
                  </a:cubicBezTo>
                  <a:cubicBezTo>
                    <a:pt x="3353" y="695"/>
                    <a:pt x="3261" y="561"/>
                    <a:pt x="3122" y="535"/>
                  </a:cubicBezTo>
                  <a:lnTo>
                    <a:pt x="2866" y="487"/>
                  </a:lnTo>
                  <a:cubicBezTo>
                    <a:pt x="2849" y="483"/>
                    <a:pt x="2833" y="482"/>
                    <a:pt x="2816" y="482"/>
                  </a:cubicBezTo>
                  <a:close/>
                  <a:moveTo>
                    <a:pt x="4086" y="722"/>
                  </a:moveTo>
                  <a:cubicBezTo>
                    <a:pt x="3963" y="722"/>
                    <a:pt x="3857" y="809"/>
                    <a:pt x="3834" y="932"/>
                  </a:cubicBezTo>
                  <a:cubicBezTo>
                    <a:pt x="3806" y="1072"/>
                    <a:pt x="3900" y="1208"/>
                    <a:pt x="4039" y="1234"/>
                  </a:cubicBezTo>
                  <a:lnTo>
                    <a:pt x="4293" y="1282"/>
                  </a:lnTo>
                  <a:cubicBezTo>
                    <a:pt x="4308" y="1285"/>
                    <a:pt x="4326" y="1287"/>
                    <a:pt x="4341" y="1287"/>
                  </a:cubicBezTo>
                  <a:cubicBezTo>
                    <a:pt x="4464" y="1287"/>
                    <a:pt x="4571" y="1201"/>
                    <a:pt x="4595" y="1077"/>
                  </a:cubicBezTo>
                  <a:cubicBezTo>
                    <a:pt x="4622" y="937"/>
                    <a:pt x="4529" y="801"/>
                    <a:pt x="4390" y="775"/>
                  </a:cubicBezTo>
                  <a:lnTo>
                    <a:pt x="4136" y="726"/>
                  </a:lnTo>
                  <a:cubicBezTo>
                    <a:pt x="4119" y="723"/>
                    <a:pt x="4102" y="722"/>
                    <a:pt x="4086" y="722"/>
                  </a:cubicBezTo>
                  <a:close/>
                  <a:moveTo>
                    <a:pt x="5356" y="962"/>
                  </a:moveTo>
                  <a:cubicBezTo>
                    <a:pt x="5233" y="962"/>
                    <a:pt x="5125" y="1048"/>
                    <a:pt x="5102" y="1173"/>
                  </a:cubicBezTo>
                  <a:cubicBezTo>
                    <a:pt x="5076" y="1313"/>
                    <a:pt x="5168" y="1448"/>
                    <a:pt x="5307" y="1475"/>
                  </a:cubicBezTo>
                  <a:lnTo>
                    <a:pt x="5561" y="1522"/>
                  </a:lnTo>
                  <a:cubicBezTo>
                    <a:pt x="5578" y="1525"/>
                    <a:pt x="5594" y="1527"/>
                    <a:pt x="5609" y="1527"/>
                  </a:cubicBezTo>
                  <a:cubicBezTo>
                    <a:pt x="5732" y="1527"/>
                    <a:pt x="5840" y="1441"/>
                    <a:pt x="5863" y="1316"/>
                  </a:cubicBezTo>
                  <a:cubicBezTo>
                    <a:pt x="5891" y="1177"/>
                    <a:pt x="5797" y="1042"/>
                    <a:pt x="5658" y="1015"/>
                  </a:cubicBezTo>
                  <a:lnTo>
                    <a:pt x="5404" y="966"/>
                  </a:lnTo>
                  <a:cubicBezTo>
                    <a:pt x="5388" y="963"/>
                    <a:pt x="5372" y="962"/>
                    <a:pt x="5356" y="962"/>
                  </a:cubicBezTo>
                  <a:close/>
                  <a:moveTo>
                    <a:pt x="6625" y="1203"/>
                  </a:moveTo>
                  <a:cubicBezTo>
                    <a:pt x="6504" y="1203"/>
                    <a:pt x="6395" y="1289"/>
                    <a:pt x="6370" y="1413"/>
                  </a:cubicBezTo>
                  <a:cubicBezTo>
                    <a:pt x="6344" y="1553"/>
                    <a:pt x="6436" y="1689"/>
                    <a:pt x="6577" y="1715"/>
                  </a:cubicBezTo>
                  <a:lnTo>
                    <a:pt x="6831" y="1763"/>
                  </a:lnTo>
                  <a:cubicBezTo>
                    <a:pt x="6846" y="1767"/>
                    <a:pt x="6862" y="1767"/>
                    <a:pt x="6879" y="1767"/>
                  </a:cubicBezTo>
                  <a:cubicBezTo>
                    <a:pt x="7000" y="1767"/>
                    <a:pt x="7109" y="1681"/>
                    <a:pt x="7133" y="1556"/>
                  </a:cubicBezTo>
                  <a:cubicBezTo>
                    <a:pt x="7159" y="1417"/>
                    <a:pt x="7067" y="1282"/>
                    <a:pt x="6926" y="1256"/>
                  </a:cubicBezTo>
                  <a:lnTo>
                    <a:pt x="6672" y="1208"/>
                  </a:lnTo>
                  <a:cubicBezTo>
                    <a:pt x="6656" y="1205"/>
                    <a:pt x="6641" y="1203"/>
                    <a:pt x="6625" y="120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6"/>
            <p:cNvSpPr/>
            <p:nvPr/>
          </p:nvSpPr>
          <p:spPr>
            <a:xfrm>
              <a:off x="1193331" y="2671600"/>
              <a:ext cx="77807" cy="19207"/>
            </a:xfrm>
            <a:custGeom>
              <a:rect b="b" l="l" r="r" t="t"/>
              <a:pathLst>
                <a:path extrusionOk="0" h="1767" w="7158">
                  <a:moveTo>
                    <a:pt x="279" y="0"/>
                  </a:moveTo>
                  <a:cubicBezTo>
                    <a:pt x="156" y="0"/>
                    <a:pt x="50" y="87"/>
                    <a:pt x="28" y="210"/>
                  </a:cubicBezTo>
                  <a:cubicBezTo>
                    <a:pt x="0" y="350"/>
                    <a:pt x="92" y="486"/>
                    <a:pt x="233" y="512"/>
                  </a:cubicBezTo>
                  <a:lnTo>
                    <a:pt x="487" y="560"/>
                  </a:lnTo>
                  <a:cubicBezTo>
                    <a:pt x="502" y="564"/>
                    <a:pt x="519" y="566"/>
                    <a:pt x="535" y="566"/>
                  </a:cubicBezTo>
                  <a:cubicBezTo>
                    <a:pt x="656" y="566"/>
                    <a:pt x="764" y="479"/>
                    <a:pt x="788" y="355"/>
                  </a:cubicBezTo>
                  <a:cubicBezTo>
                    <a:pt x="814" y="214"/>
                    <a:pt x="723" y="79"/>
                    <a:pt x="583" y="53"/>
                  </a:cubicBezTo>
                  <a:lnTo>
                    <a:pt x="330" y="5"/>
                  </a:lnTo>
                  <a:cubicBezTo>
                    <a:pt x="313" y="2"/>
                    <a:pt x="296" y="0"/>
                    <a:pt x="279" y="0"/>
                  </a:cubicBezTo>
                  <a:close/>
                  <a:moveTo>
                    <a:pt x="1547" y="240"/>
                  </a:moveTo>
                  <a:cubicBezTo>
                    <a:pt x="1424" y="240"/>
                    <a:pt x="1319" y="327"/>
                    <a:pt x="1296" y="450"/>
                  </a:cubicBezTo>
                  <a:cubicBezTo>
                    <a:pt x="1268" y="591"/>
                    <a:pt x="1361" y="726"/>
                    <a:pt x="1501" y="752"/>
                  </a:cubicBezTo>
                  <a:lnTo>
                    <a:pt x="1755" y="800"/>
                  </a:lnTo>
                  <a:cubicBezTo>
                    <a:pt x="1770" y="804"/>
                    <a:pt x="1787" y="805"/>
                    <a:pt x="1803" y="805"/>
                  </a:cubicBezTo>
                  <a:cubicBezTo>
                    <a:pt x="1924" y="805"/>
                    <a:pt x="2032" y="719"/>
                    <a:pt x="2057" y="595"/>
                  </a:cubicBezTo>
                  <a:cubicBezTo>
                    <a:pt x="2082" y="455"/>
                    <a:pt x="1991" y="319"/>
                    <a:pt x="1851" y="293"/>
                  </a:cubicBezTo>
                  <a:lnTo>
                    <a:pt x="1598" y="245"/>
                  </a:lnTo>
                  <a:cubicBezTo>
                    <a:pt x="1581" y="241"/>
                    <a:pt x="1564" y="240"/>
                    <a:pt x="1547" y="240"/>
                  </a:cubicBezTo>
                  <a:close/>
                  <a:moveTo>
                    <a:pt x="2813" y="481"/>
                  </a:moveTo>
                  <a:cubicBezTo>
                    <a:pt x="2691" y="481"/>
                    <a:pt x="2588" y="568"/>
                    <a:pt x="2564" y="692"/>
                  </a:cubicBezTo>
                  <a:cubicBezTo>
                    <a:pt x="2538" y="831"/>
                    <a:pt x="2629" y="966"/>
                    <a:pt x="2769" y="993"/>
                  </a:cubicBezTo>
                  <a:lnTo>
                    <a:pt x="3023" y="1042"/>
                  </a:lnTo>
                  <a:cubicBezTo>
                    <a:pt x="3040" y="1043"/>
                    <a:pt x="3055" y="1045"/>
                    <a:pt x="3071" y="1045"/>
                  </a:cubicBezTo>
                  <a:lnTo>
                    <a:pt x="3073" y="1045"/>
                  </a:lnTo>
                  <a:cubicBezTo>
                    <a:pt x="3193" y="1045"/>
                    <a:pt x="3302" y="959"/>
                    <a:pt x="3325" y="835"/>
                  </a:cubicBezTo>
                  <a:cubicBezTo>
                    <a:pt x="3352" y="695"/>
                    <a:pt x="3259" y="560"/>
                    <a:pt x="3119" y="533"/>
                  </a:cubicBezTo>
                  <a:lnTo>
                    <a:pt x="2866" y="486"/>
                  </a:lnTo>
                  <a:cubicBezTo>
                    <a:pt x="2848" y="483"/>
                    <a:pt x="2830" y="481"/>
                    <a:pt x="2813" y="481"/>
                  </a:cubicBezTo>
                  <a:close/>
                  <a:moveTo>
                    <a:pt x="4086" y="722"/>
                  </a:moveTo>
                  <a:cubicBezTo>
                    <a:pt x="3963" y="722"/>
                    <a:pt x="3855" y="808"/>
                    <a:pt x="3832" y="931"/>
                  </a:cubicBezTo>
                  <a:cubicBezTo>
                    <a:pt x="3806" y="1071"/>
                    <a:pt x="3897" y="1207"/>
                    <a:pt x="4037" y="1233"/>
                  </a:cubicBezTo>
                  <a:lnTo>
                    <a:pt x="4292" y="1282"/>
                  </a:lnTo>
                  <a:cubicBezTo>
                    <a:pt x="4308" y="1285"/>
                    <a:pt x="4323" y="1287"/>
                    <a:pt x="4341" y="1287"/>
                  </a:cubicBezTo>
                  <a:cubicBezTo>
                    <a:pt x="4461" y="1287"/>
                    <a:pt x="4570" y="1200"/>
                    <a:pt x="4594" y="1076"/>
                  </a:cubicBezTo>
                  <a:cubicBezTo>
                    <a:pt x="4620" y="937"/>
                    <a:pt x="4529" y="800"/>
                    <a:pt x="4387" y="774"/>
                  </a:cubicBezTo>
                  <a:lnTo>
                    <a:pt x="4134" y="726"/>
                  </a:lnTo>
                  <a:cubicBezTo>
                    <a:pt x="4118" y="723"/>
                    <a:pt x="4101" y="722"/>
                    <a:pt x="4086" y="722"/>
                  </a:cubicBezTo>
                  <a:close/>
                  <a:moveTo>
                    <a:pt x="5355" y="961"/>
                  </a:moveTo>
                  <a:cubicBezTo>
                    <a:pt x="5231" y="961"/>
                    <a:pt x="5124" y="1048"/>
                    <a:pt x="5102" y="1173"/>
                  </a:cubicBezTo>
                  <a:cubicBezTo>
                    <a:pt x="5074" y="1313"/>
                    <a:pt x="5167" y="1447"/>
                    <a:pt x="5307" y="1475"/>
                  </a:cubicBezTo>
                  <a:lnTo>
                    <a:pt x="5560" y="1521"/>
                  </a:lnTo>
                  <a:cubicBezTo>
                    <a:pt x="5576" y="1525"/>
                    <a:pt x="5593" y="1527"/>
                    <a:pt x="5609" y="1527"/>
                  </a:cubicBezTo>
                  <a:cubicBezTo>
                    <a:pt x="5731" y="1527"/>
                    <a:pt x="5838" y="1440"/>
                    <a:pt x="5862" y="1316"/>
                  </a:cubicBezTo>
                  <a:cubicBezTo>
                    <a:pt x="5890" y="1176"/>
                    <a:pt x="5797" y="1042"/>
                    <a:pt x="5657" y="1014"/>
                  </a:cubicBezTo>
                  <a:lnTo>
                    <a:pt x="5403" y="966"/>
                  </a:lnTo>
                  <a:cubicBezTo>
                    <a:pt x="5387" y="963"/>
                    <a:pt x="5371" y="961"/>
                    <a:pt x="5355" y="961"/>
                  </a:cubicBezTo>
                  <a:close/>
                  <a:moveTo>
                    <a:pt x="6622" y="1203"/>
                  </a:moveTo>
                  <a:cubicBezTo>
                    <a:pt x="6500" y="1203"/>
                    <a:pt x="6392" y="1290"/>
                    <a:pt x="6370" y="1413"/>
                  </a:cubicBezTo>
                  <a:cubicBezTo>
                    <a:pt x="6342" y="1552"/>
                    <a:pt x="6435" y="1687"/>
                    <a:pt x="6575" y="1715"/>
                  </a:cubicBezTo>
                  <a:lnTo>
                    <a:pt x="6828" y="1763"/>
                  </a:lnTo>
                  <a:cubicBezTo>
                    <a:pt x="6846" y="1765"/>
                    <a:pt x="6861" y="1766"/>
                    <a:pt x="6877" y="1766"/>
                  </a:cubicBezTo>
                  <a:cubicBezTo>
                    <a:pt x="6999" y="1766"/>
                    <a:pt x="7108" y="1680"/>
                    <a:pt x="7130" y="1558"/>
                  </a:cubicBezTo>
                  <a:cubicBezTo>
                    <a:pt x="7158" y="1416"/>
                    <a:pt x="7065" y="1282"/>
                    <a:pt x="6925" y="1256"/>
                  </a:cubicBezTo>
                  <a:lnTo>
                    <a:pt x="6671" y="1207"/>
                  </a:lnTo>
                  <a:cubicBezTo>
                    <a:pt x="6655" y="1204"/>
                    <a:pt x="6638" y="1203"/>
                    <a:pt x="6622" y="120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6"/>
            <p:cNvSpPr/>
            <p:nvPr/>
          </p:nvSpPr>
          <p:spPr>
            <a:xfrm>
              <a:off x="933918" y="2410655"/>
              <a:ext cx="34360" cy="73046"/>
            </a:xfrm>
            <a:custGeom>
              <a:rect b="b" l="l" r="r" t="t"/>
              <a:pathLst>
                <a:path extrusionOk="0" h="6720" w="3161">
                  <a:moveTo>
                    <a:pt x="292" y="1"/>
                  </a:moveTo>
                  <a:cubicBezTo>
                    <a:pt x="259" y="1"/>
                    <a:pt x="226" y="7"/>
                    <a:pt x="193" y="20"/>
                  </a:cubicBezTo>
                  <a:cubicBezTo>
                    <a:pt x="62" y="75"/>
                    <a:pt x="0" y="227"/>
                    <a:pt x="54" y="358"/>
                  </a:cubicBezTo>
                  <a:lnTo>
                    <a:pt x="154" y="596"/>
                  </a:lnTo>
                  <a:cubicBezTo>
                    <a:pt x="195" y="696"/>
                    <a:pt x="290" y="757"/>
                    <a:pt x="392" y="757"/>
                  </a:cubicBezTo>
                  <a:cubicBezTo>
                    <a:pt x="425" y="757"/>
                    <a:pt x="459" y="750"/>
                    <a:pt x="492" y="736"/>
                  </a:cubicBezTo>
                  <a:cubicBezTo>
                    <a:pt x="623" y="681"/>
                    <a:pt x="685" y="531"/>
                    <a:pt x="630" y="398"/>
                  </a:cubicBezTo>
                  <a:lnTo>
                    <a:pt x="532" y="160"/>
                  </a:lnTo>
                  <a:cubicBezTo>
                    <a:pt x="490" y="61"/>
                    <a:pt x="394" y="1"/>
                    <a:pt x="292" y="1"/>
                  </a:cubicBezTo>
                  <a:close/>
                  <a:moveTo>
                    <a:pt x="789" y="1194"/>
                  </a:moveTo>
                  <a:cubicBezTo>
                    <a:pt x="756" y="1194"/>
                    <a:pt x="722" y="1200"/>
                    <a:pt x="689" y="1214"/>
                  </a:cubicBezTo>
                  <a:cubicBezTo>
                    <a:pt x="558" y="1267"/>
                    <a:pt x="494" y="1419"/>
                    <a:pt x="549" y="1550"/>
                  </a:cubicBezTo>
                  <a:lnTo>
                    <a:pt x="649" y="1790"/>
                  </a:lnTo>
                  <a:cubicBezTo>
                    <a:pt x="690" y="1888"/>
                    <a:pt x="785" y="1949"/>
                    <a:pt x="887" y="1949"/>
                  </a:cubicBezTo>
                  <a:cubicBezTo>
                    <a:pt x="920" y="1949"/>
                    <a:pt x="954" y="1942"/>
                    <a:pt x="985" y="1928"/>
                  </a:cubicBezTo>
                  <a:cubicBezTo>
                    <a:pt x="1118" y="1875"/>
                    <a:pt x="1180" y="1723"/>
                    <a:pt x="1125" y="1592"/>
                  </a:cubicBezTo>
                  <a:lnTo>
                    <a:pt x="1027" y="1352"/>
                  </a:lnTo>
                  <a:cubicBezTo>
                    <a:pt x="985" y="1253"/>
                    <a:pt x="890" y="1194"/>
                    <a:pt x="789" y="1194"/>
                  </a:cubicBezTo>
                  <a:close/>
                  <a:moveTo>
                    <a:pt x="1283" y="2386"/>
                  </a:moveTo>
                  <a:cubicBezTo>
                    <a:pt x="1250" y="2386"/>
                    <a:pt x="1216" y="2392"/>
                    <a:pt x="1184" y="2406"/>
                  </a:cubicBezTo>
                  <a:cubicBezTo>
                    <a:pt x="1053" y="2461"/>
                    <a:pt x="989" y="2611"/>
                    <a:pt x="1044" y="2744"/>
                  </a:cubicBezTo>
                  <a:lnTo>
                    <a:pt x="1144" y="2982"/>
                  </a:lnTo>
                  <a:cubicBezTo>
                    <a:pt x="1185" y="3081"/>
                    <a:pt x="1280" y="3141"/>
                    <a:pt x="1382" y="3141"/>
                  </a:cubicBezTo>
                  <a:cubicBezTo>
                    <a:pt x="1415" y="3141"/>
                    <a:pt x="1448" y="3134"/>
                    <a:pt x="1480" y="3120"/>
                  </a:cubicBezTo>
                  <a:cubicBezTo>
                    <a:pt x="1613" y="3067"/>
                    <a:pt x="1675" y="2915"/>
                    <a:pt x="1620" y="2784"/>
                  </a:cubicBezTo>
                  <a:lnTo>
                    <a:pt x="1520" y="2546"/>
                  </a:lnTo>
                  <a:cubicBezTo>
                    <a:pt x="1480" y="2446"/>
                    <a:pt x="1384" y="2386"/>
                    <a:pt x="1283" y="2386"/>
                  </a:cubicBezTo>
                  <a:close/>
                  <a:moveTo>
                    <a:pt x="1778" y="3579"/>
                  </a:moveTo>
                  <a:cubicBezTo>
                    <a:pt x="1745" y="3579"/>
                    <a:pt x="1712" y="3585"/>
                    <a:pt x="1679" y="3598"/>
                  </a:cubicBezTo>
                  <a:cubicBezTo>
                    <a:pt x="1546" y="3653"/>
                    <a:pt x="1484" y="3803"/>
                    <a:pt x="1539" y="3936"/>
                  </a:cubicBezTo>
                  <a:lnTo>
                    <a:pt x="1637" y="4174"/>
                  </a:lnTo>
                  <a:cubicBezTo>
                    <a:pt x="1679" y="4274"/>
                    <a:pt x="1776" y="4333"/>
                    <a:pt x="1877" y="4333"/>
                  </a:cubicBezTo>
                  <a:cubicBezTo>
                    <a:pt x="1910" y="4333"/>
                    <a:pt x="1943" y="4328"/>
                    <a:pt x="1976" y="4314"/>
                  </a:cubicBezTo>
                  <a:cubicBezTo>
                    <a:pt x="2108" y="4259"/>
                    <a:pt x="2171" y="4107"/>
                    <a:pt x="2115" y="3976"/>
                  </a:cubicBezTo>
                  <a:lnTo>
                    <a:pt x="2017" y="3738"/>
                  </a:lnTo>
                  <a:cubicBezTo>
                    <a:pt x="1975" y="3638"/>
                    <a:pt x="1880" y="3579"/>
                    <a:pt x="1778" y="3579"/>
                  </a:cubicBezTo>
                  <a:close/>
                  <a:moveTo>
                    <a:pt x="2272" y="4771"/>
                  </a:moveTo>
                  <a:cubicBezTo>
                    <a:pt x="2240" y="4771"/>
                    <a:pt x="2206" y="4777"/>
                    <a:pt x="2174" y="4790"/>
                  </a:cubicBezTo>
                  <a:cubicBezTo>
                    <a:pt x="2041" y="4845"/>
                    <a:pt x="1979" y="4997"/>
                    <a:pt x="2034" y="5128"/>
                  </a:cubicBezTo>
                  <a:lnTo>
                    <a:pt x="2133" y="5366"/>
                  </a:lnTo>
                  <a:cubicBezTo>
                    <a:pt x="2174" y="5467"/>
                    <a:pt x="2271" y="5525"/>
                    <a:pt x="2372" y="5525"/>
                  </a:cubicBezTo>
                  <a:cubicBezTo>
                    <a:pt x="2405" y="5525"/>
                    <a:pt x="2438" y="5520"/>
                    <a:pt x="2471" y="5506"/>
                  </a:cubicBezTo>
                  <a:cubicBezTo>
                    <a:pt x="2604" y="5451"/>
                    <a:pt x="2666" y="5301"/>
                    <a:pt x="2611" y="5168"/>
                  </a:cubicBezTo>
                  <a:lnTo>
                    <a:pt x="2512" y="4930"/>
                  </a:lnTo>
                  <a:cubicBezTo>
                    <a:pt x="2470" y="4831"/>
                    <a:pt x="2374" y="4771"/>
                    <a:pt x="2272" y="4771"/>
                  </a:cubicBezTo>
                  <a:close/>
                  <a:moveTo>
                    <a:pt x="2767" y="5963"/>
                  </a:moveTo>
                  <a:cubicBezTo>
                    <a:pt x="2734" y="5963"/>
                    <a:pt x="2701" y="5969"/>
                    <a:pt x="2669" y="5982"/>
                  </a:cubicBezTo>
                  <a:cubicBezTo>
                    <a:pt x="2536" y="6038"/>
                    <a:pt x="2474" y="6189"/>
                    <a:pt x="2529" y="6321"/>
                  </a:cubicBezTo>
                  <a:lnTo>
                    <a:pt x="2628" y="6559"/>
                  </a:lnTo>
                  <a:cubicBezTo>
                    <a:pt x="2669" y="6659"/>
                    <a:pt x="2766" y="6719"/>
                    <a:pt x="2866" y="6719"/>
                  </a:cubicBezTo>
                  <a:cubicBezTo>
                    <a:pt x="2900" y="6719"/>
                    <a:pt x="2933" y="6712"/>
                    <a:pt x="2966" y="6698"/>
                  </a:cubicBezTo>
                  <a:cubicBezTo>
                    <a:pt x="3097" y="6645"/>
                    <a:pt x="3161" y="6493"/>
                    <a:pt x="3106" y="6362"/>
                  </a:cubicBezTo>
                  <a:lnTo>
                    <a:pt x="3006" y="6122"/>
                  </a:lnTo>
                  <a:cubicBezTo>
                    <a:pt x="2965" y="6023"/>
                    <a:pt x="2868" y="5963"/>
                    <a:pt x="2767" y="596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6"/>
            <p:cNvSpPr/>
            <p:nvPr/>
          </p:nvSpPr>
          <p:spPr>
            <a:xfrm>
              <a:off x="1093349" y="2794474"/>
              <a:ext cx="34371" cy="73025"/>
            </a:xfrm>
            <a:custGeom>
              <a:rect b="b" l="l" r="r" t="t"/>
              <a:pathLst>
                <a:path extrusionOk="0" h="6718" w="3162">
                  <a:moveTo>
                    <a:pt x="294" y="1"/>
                  </a:moveTo>
                  <a:cubicBezTo>
                    <a:pt x="261" y="1"/>
                    <a:pt x="227" y="7"/>
                    <a:pt x="194" y="20"/>
                  </a:cubicBezTo>
                  <a:cubicBezTo>
                    <a:pt x="63" y="75"/>
                    <a:pt x="1" y="225"/>
                    <a:pt x="54" y="358"/>
                  </a:cubicBezTo>
                  <a:lnTo>
                    <a:pt x="155" y="596"/>
                  </a:lnTo>
                  <a:cubicBezTo>
                    <a:pt x="196" y="696"/>
                    <a:pt x="291" y="755"/>
                    <a:pt x="393" y="755"/>
                  </a:cubicBezTo>
                  <a:cubicBezTo>
                    <a:pt x="425" y="755"/>
                    <a:pt x="460" y="750"/>
                    <a:pt x="493" y="736"/>
                  </a:cubicBezTo>
                  <a:cubicBezTo>
                    <a:pt x="624" y="681"/>
                    <a:pt x="686" y="529"/>
                    <a:pt x="632" y="398"/>
                  </a:cubicBezTo>
                  <a:lnTo>
                    <a:pt x="532" y="160"/>
                  </a:lnTo>
                  <a:cubicBezTo>
                    <a:pt x="491" y="60"/>
                    <a:pt x="395" y="1"/>
                    <a:pt x="294" y="1"/>
                  </a:cubicBezTo>
                  <a:close/>
                  <a:moveTo>
                    <a:pt x="788" y="1192"/>
                  </a:moveTo>
                  <a:cubicBezTo>
                    <a:pt x="755" y="1192"/>
                    <a:pt x="721" y="1199"/>
                    <a:pt x="689" y="1212"/>
                  </a:cubicBezTo>
                  <a:cubicBezTo>
                    <a:pt x="558" y="1267"/>
                    <a:pt x="496" y="1419"/>
                    <a:pt x="551" y="1550"/>
                  </a:cubicBezTo>
                  <a:lnTo>
                    <a:pt x="650" y="1788"/>
                  </a:lnTo>
                  <a:cubicBezTo>
                    <a:pt x="691" y="1888"/>
                    <a:pt x="786" y="1947"/>
                    <a:pt x="888" y="1947"/>
                  </a:cubicBezTo>
                  <a:cubicBezTo>
                    <a:pt x="921" y="1947"/>
                    <a:pt x="955" y="1942"/>
                    <a:pt x="988" y="1928"/>
                  </a:cubicBezTo>
                  <a:cubicBezTo>
                    <a:pt x="1119" y="1873"/>
                    <a:pt x="1181" y="1721"/>
                    <a:pt x="1126" y="1590"/>
                  </a:cubicBezTo>
                  <a:lnTo>
                    <a:pt x="1027" y="1352"/>
                  </a:lnTo>
                  <a:cubicBezTo>
                    <a:pt x="986" y="1253"/>
                    <a:pt x="889" y="1192"/>
                    <a:pt x="788" y="1192"/>
                  </a:cubicBezTo>
                  <a:close/>
                  <a:moveTo>
                    <a:pt x="1283" y="2385"/>
                  </a:moveTo>
                  <a:cubicBezTo>
                    <a:pt x="1250" y="2385"/>
                    <a:pt x="1217" y="2391"/>
                    <a:pt x="1184" y="2404"/>
                  </a:cubicBezTo>
                  <a:cubicBezTo>
                    <a:pt x="1053" y="2460"/>
                    <a:pt x="990" y="2611"/>
                    <a:pt x="1045" y="2742"/>
                  </a:cubicBezTo>
                  <a:lnTo>
                    <a:pt x="1145" y="2981"/>
                  </a:lnTo>
                  <a:cubicBezTo>
                    <a:pt x="1184" y="3081"/>
                    <a:pt x="1281" y="3141"/>
                    <a:pt x="1383" y="3141"/>
                  </a:cubicBezTo>
                  <a:cubicBezTo>
                    <a:pt x="1416" y="3141"/>
                    <a:pt x="1450" y="3134"/>
                    <a:pt x="1481" y="3120"/>
                  </a:cubicBezTo>
                  <a:cubicBezTo>
                    <a:pt x="1614" y="3065"/>
                    <a:pt x="1676" y="2915"/>
                    <a:pt x="1621" y="2782"/>
                  </a:cubicBezTo>
                  <a:lnTo>
                    <a:pt x="1523" y="2544"/>
                  </a:lnTo>
                  <a:cubicBezTo>
                    <a:pt x="1481" y="2445"/>
                    <a:pt x="1385" y="2385"/>
                    <a:pt x="1283" y="2385"/>
                  </a:cubicBezTo>
                  <a:close/>
                  <a:moveTo>
                    <a:pt x="1780" y="3578"/>
                  </a:moveTo>
                  <a:cubicBezTo>
                    <a:pt x="1747" y="3578"/>
                    <a:pt x="1713" y="3584"/>
                    <a:pt x="1680" y="3598"/>
                  </a:cubicBezTo>
                  <a:cubicBezTo>
                    <a:pt x="1549" y="3652"/>
                    <a:pt x="1485" y="3803"/>
                    <a:pt x="1540" y="3935"/>
                  </a:cubicBezTo>
                  <a:lnTo>
                    <a:pt x="1640" y="4174"/>
                  </a:lnTo>
                  <a:cubicBezTo>
                    <a:pt x="1680" y="4273"/>
                    <a:pt x="1776" y="4333"/>
                    <a:pt x="1878" y="4333"/>
                  </a:cubicBezTo>
                  <a:cubicBezTo>
                    <a:pt x="1911" y="4333"/>
                    <a:pt x="1944" y="4326"/>
                    <a:pt x="1976" y="4312"/>
                  </a:cubicBezTo>
                  <a:cubicBezTo>
                    <a:pt x="2109" y="4259"/>
                    <a:pt x="2171" y="4107"/>
                    <a:pt x="2116" y="3976"/>
                  </a:cubicBezTo>
                  <a:lnTo>
                    <a:pt x="2018" y="3736"/>
                  </a:lnTo>
                  <a:cubicBezTo>
                    <a:pt x="1976" y="3638"/>
                    <a:pt x="1881" y="3578"/>
                    <a:pt x="1780" y="3578"/>
                  </a:cubicBezTo>
                  <a:close/>
                  <a:moveTo>
                    <a:pt x="2274" y="4771"/>
                  </a:moveTo>
                  <a:cubicBezTo>
                    <a:pt x="2241" y="4771"/>
                    <a:pt x="2207" y="4777"/>
                    <a:pt x="2175" y="4790"/>
                  </a:cubicBezTo>
                  <a:cubicBezTo>
                    <a:pt x="2044" y="4845"/>
                    <a:pt x="1980" y="4996"/>
                    <a:pt x="2035" y="5128"/>
                  </a:cubicBezTo>
                  <a:lnTo>
                    <a:pt x="2133" y="5367"/>
                  </a:lnTo>
                  <a:cubicBezTo>
                    <a:pt x="2175" y="5467"/>
                    <a:pt x="2271" y="5525"/>
                    <a:pt x="2373" y="5525"/>
                  </a:cubicBezTo>
                  <a:cubicBezTo>
                    <a:pt x="2406" y="5525"/>
                    <a:pt x="2439" y="5518"/>
                    <a:pt x="2471" y="5506"/>
                  </a:cubicBezTo>
                  <a:cubicBezTo>
                    <a:pt x="2604" y="5451"/>
                    <a:pt x="2666" y="5299"/>
                    <a:pt x="2611" y="5168"/>
                  </a:cubicBezTo>
                  <a:lnTo>
                    <a:pt x="2513" y="4930"/>
                  </a:lnTo>
                  <a:cubicBezTo>
                    <a:pt x="2471" y="4830"/>
                    <a:pt x="2376" y="4771"/>
                    <a:pt x="2274" y="4771"/>
                  </a:cubicBezTo>
                  <a:close/>
                  <a:moveTo>
                    <a:pt x="2768" y="5963"/>
                  </a:moveTo>
                  <a:cubicBezTo>
                    <a:pt x="2735" y="5963"/>
                    <a:pt x="2702" y="5969"/>
                    <a:pt x="2670" y="5982"/>
                  </a:cubicBezTo>
                  <a:cubicBezTo>
                    <a:pt x="2537" y="6038"/>
                    <a:pt x="2475" y="6189"/>
                    <a:pt x="2530" y="6321"/>
                  </a:cubicBezTo>
                  <a:lnTo>
                    <a:pt x="2628" y="6559"/>
                  </a:lnTo>
                  <a:cubicBezTo>
                    <a:pt x="2670" y="6659"/>
                    <a:pt x="2766" y="6717"/>
                    <a:pt x="2868" y="6717"/>
                  </a:cubicBezTo>
                  <a:cubicBezTo>
                    <a:pt x="2901" y="6717"/>
                    <a:pt x="2934" y="6710"/>
                    <a:pt x="2967" y="6698"/>
                  </a:cubicBezTo>
                  <a:cubicBezTo>
                    <a:pt x="3098" y="6643"/>
                    <a:pt x="3162" y="6491"/>
                    <a:pt x="3106" y="6360"/>
                  </a:cubicBezTo>
                  <a:lnTo>
                    <a:pt x="3006" y="6122"/>
                  </a:lnTo>
                  <a:cubicBezTo>
                    <a:pt x="2966" y="6023"/>
                    <a:pt x="2869" y="5963"/>
                    <a:pt x="2768" y="596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6"/>
            <p:cNvSpPr/>
            <p:nvPr/>
          </p:nvSpPr>
          <p:spPr>
            <a:xfrm>
              <a:off x="1029803" y="2329217"/>
              <a:ext cx="5620" cy="150202"/>
            </a:xfrm>
            <a:custGeom>
              <a:rect b="b" l="l" r="r" t="t"/>
              <a:pathLst>
                <a:path extrusionOk="0" h="13818" w="517">
                  <a:moveTo>
                    <a:pt x="259" y="0"/>
                  </a:moveTo>
                  <a:cubicBezTo>
                    <a:pt x="116" y="0"/>
                    <a:pt x="0" y="116"/>
                    <a:pt x="0" y="258"/>
                  </a:cubicBezTo>
                  <a:lnTo>
                    <a:pt x="0" y="13559"/>
                  </a:lnTo>
                  <a:cubicBezTo>
                    <a:pt x="0" y="13702"/>
                    <a:pt x="116" y="13818"/>
                    <a:pt x="259" y="13818"/>
                  </a:cubicBezTo>
                  <a:cubicBezTo>
                    <a:pt x="401" y="13818"/>
                    <a:pt x="516" y="13702"/>
                    <a:pt x="516" y="13559"/>
                  </a:cubicBezTo>
                  <a:lnTo>
                    <a:pt x="516" y="258"/>
                  </a:lnTo>
                  <a:cubicBezTo>
                    <a:pt x="516" y="116"/>
                    <a:pt x="402" y="0"/>
                    <a:pt x="2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6"/>
            <p:cNvSpPr/>
            <p:nvPr/>
          </p:nvSpPr>
          <p:spPr>
            <a:xfrm>
              <a:off x="1029803" y="2807345"/>
              <a:ext cx="5620" cy="150202"/>
            </a:xfrm>
            <a:custGeom>
              <a:rect b="b" l="l" r="r" t="t"/>
              <a:pathLst>
                <a:path extrusionOk="0" h="13818" w="517">
                  <a:moveTo>
                    <a:pt x="259" y="1"/>
                  </a:moveTo>
                  <a:cubicBezTo>
                    <a:pt x="116" y="1"/>
                    <a:pt x="0" y="116"/>
                    <a:pt x="0" y="259"/>
                  </a:cubicBezTo>
                  <a:lnTo>
                    <a:pt x="0" y="13561"/>
                  </a:lnTo>
                  <a:cubicBezTo>
                    <a:pt x="0" y="13702"/>
                    <a:pt x="116" y="13818"/>
                    <a:pt x="259" y="13818"/>
                  </a:cubicBezTo>
                  <a:cubicBezTo>
                    <a:pt x="401" y="13818"/>
                    <a:pt x="516" y="13702"/>
                    <a:pt x="516" y="13561"/>
                  </a:cubicBezTo>
                  <a:lnTo>
                    <a:pt x="516" y="259"/>
                  </a:lnTo>
                  <a:cubicBezTo>
                    <a:pt x="516" y="116"/>
                    <a:pt x="402" y="1"/>
                    <a:pt x="2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6"/>
            <p:cNvSpPr/>
            <p:nvPr/>
          </p:nvSpPr>
          <p:spPr>
            <a:xfrm>
              <a:off x="1120513" y="2379762"/>
              <a:ext cx="85373" cy="126733"/>
            </a:xfrm>
            <a:custGeom>
              <a:rect b="b" l="l" r="r" t="t"/>
              <a:pathLst>
                <a:path extrusionOk="0" h="11659" w="7854">
                  <a:moveTo>
                    <a:pt x="7559" y="0"/>
                  </a:moveTo>
                  <a:cubicBezTo>
                    <a:pt x="7474" y="0"/>
                    <a:pt x="7392" y="42"/>
                    <a:pt x="7343" y="117"/>
                  </a:cubicBezTo>
                  <a:lnTo>
                    <a:pt x="78" y="11259"/>
                  </a:lnTo>
                  <a:cubicBezTo>
                    <a:pt x="0" y="11379"/>
                    <a:pt x="33" y="11538"/>
                    <a:pt x="154" y="11618"/>
                  </a:cubicBezTo>
                  <a:cubicBezTo>
                    <a:pt x="197" y="11645"/>
                    <a:pt x="245" y="11659"/>
                    <a:pt x="293" y="11659"/>
                  </a:cubicBezTo>
                  <a:cubicBezTo>
                    <a:pt x="378" y="11659"/>
                    <a:pt x="461" y="11618"/>
                    <a:pt x="511" y="11542"/>
                  </a:cubicBezTo>
                  <a:lnTo>
                    <a:pt x="7776" y="400"/>
                  </a:lnTo>
                  <a:cubicBezTo>
                    <a:pt x="7853" y="281"/>
                    <a:pt x="7819" y="121"/>
                    <a:pt x="7700" y="43"/>
                  </a:cubicBezTo>
                  <a:cubicBezTo>
                    <a:pt x="7656" y="14"/>
                    <a:pt x="7607" y="0"/>
                    <a:pt x="75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6"/>
            <p:cNvSpPr/>
            <p:nvPr/>
          </p:nvSpPr>
          <p:spPr>
            <a:xfrm>
              <a:off x="859339" y="2780267"/>
              <a:ext cx="85384" cy="126722"/>
            </a:xfrm>
            <a:custGeom>
              <a:rect b="b" l="l" r="r" t="t"/>
              <a:pathLst>
                <a:path extrusionOk="0" h="11658" w="7855">
                  <a:moveTo>
                    <a:pt x="7562" y="0"/>
                  </a:moveTo>
                  <a:cubicBezTo>
                    <a:pt x="7477" y="0"/>
                    <a:pt x="7394" y="42"/>
                    <a:pt x="7344" y="118"/>
                  </a:cubicBezTo>
                  <a:lnTo>
                    <a:pt x="79" y="11257"/>
                  </a:lnTo>
                  <a:cubicBezTo>
                    <a:pt x="0" y="11378"/>
                    <a:pt x="35" y="11537"/>
                    <a:pt x="154" y="11616"/>
                  </a:cubicBezTo>
                  <a:cubicBezTo>
                    <a:pt x="199" y="11644"/>
                    <a:pt x="247" y="11658"/>
                    <a:pt x="295" y="11658"/>
                  </a:cubicBezTo>
                  <a:cubicBezTo>
                    <a:pt x="380" y="11658"/>
                    <a:pt x="462" y="11616"/>
                    <a:pt x="511" y="11540"/>
                  </a:cubicBezTo>
                  <a:lnTo>
                    <a:pt x="7777" y="399"/>
                  </a:lnTo>
                  <a:cubicBezTo>
                    <a:pt x="7855" y="280"/>
                    <a:pt x="7820" y="119"/>
                    <a:pt x="7701" y="42"/>
                  </a:cubicBezTo>
                  <a:cubicBezTo>
                    <a:pt x="7658" y="14"/>
                    <a:pt x="7610" y="0"/>
                    <a:pt x="756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6"/>
            <p:cNvSpPr/>
            <p:nvPr/>
          </p:nvSpPr>
          <p:spPr>
            <a:xfrm>
              <a:off x="1175439" y="2490212"/>
              <a:ext cx="133038" cy="75438"/>
            </a:xfrm>
            <a:custGeom>
              <a:rect b="b" l="l" r="r" t="t"/>
              <a:pathLst>
                <a:path extrusionOk="0" h="6940" w="12239">
                  <a:moveTo>
                    <a:pt x="11943" y="1"/>
                  </a:moveTo>
                  <a:cubicBezTo>
                    <a:pt x="11900" y="1"/>
                    <a:pt x="11857" y="11"/>
                    <a:pt x="11818" y="33"/>
                  </a:cubicBezTo>
                  <a:lnTo>
                    <a:pt x="171" y="6456"/>
                  </a:lnTo>
                  <a:cubicBezTo>
                    <a:pt x="45" y="6523"/>
                    <a:pt x="0" y="6682"/>
                    <a:pt x="69" y="6806"/>
                  </a:cubicBezTo>
                  <a:cubicBezTo>
                    <a:pt x="116" y="6893"/>
                    <a:pt x="204" y="6939"/>
                    <a:pt x="295" y="6939"/>
                  </a:cubicBezTo>
                  <a:cubicBezTo>
                    <a:pt x="338" y="6939"/>
                    <a:pt x="382" y="6929"/>
                    <a:pt x="419" y="6908"/>
                  </a:cubicBezTo>
                  <a:lnTo>
                    <a:pt x="12068" y="485"/>
                  </a:lnTo>
                  <a:cubicBezTo>
                    <a:pt x="12192" y="416"/>
                    <a:pt x="12239" y="259"/>
                    <a:pt x="12170" y="135"/>
                  </a:cubicBezTo>
                  <a:cubicBezTo>
                    <a:pt x="12123" y="49"/>
                    <a:pt x="12034" y="1"/>
                    <a:pt x="1194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756759" y="2721102"/>
              <a:ext cx="133027" cy="75438"/>
            </a:xfrm>
            <a:custGeom>
              <a:rect b="b" l="l" r="r" t="t"/>
              <a:pathLst>
                <a:path extrusionOk="0" h="6940" w="12238">
                  <a:moveTo>
                    <a:pt x="11942" y="1"/>
                  </a:moveTo>
                  <a:cubicBezTo>
                    <a:pt x="11900" y="1"/>
                    <a:pt x="11857" y="11"/>
                    <a:pt x="11818" y="33"/>
                  </a:cubicBezTo>
                  <a:lnTo>
                    <a:pt x="171" y="6456"/>
                  </a:lnTo>
                  <a:cubicBezTo>
                    <a:pt x="45" y="6525"/>
                    <a:pt x="0" y="6682"/>
                    <a:pt x="69" y="6806"/>
                  </a:cubicBezTo>
                  <a:cubicBezTo>
                    <a:pt x="116" y="6893"/>
                    <a:pt x="206" y="6939"/>
                    <a:pt x="295" y="6939"/>
                  </a:cubicBezTo>
                  <a:cubicBezTo>
                    <a:pt x="338" y="6939"/>
                    <a:pt x="381" y="6931"/>
                    <a:pt x="419" y="6908"/>
                  </a:cubicBezTo>
                  <a:lnTo>
                    <a:pt x="12066" y="485"/>
                  </a:lnTo>
                  <a:cubicBezTo>
                    <a:pt x="12192" y="416"/>
                    <a:pt x="12237" y="259"/>
                    <a:pt x="12168" y="135"/>
                  </a:cubicBezTo>
                  <a:cubicBezTo>
                    <a:pt x="12121" y="49"/>
                    <a:pt x="12033" y="1"/>
                    <a:pt x="119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756737" y="2490212"/>
              <a:ext cx="133049" cy="75438"/>
            </a:xfrm>
            <a:custGeom>
              <a:rect b="b" l="l" r="r" t="t"/>
              <a:pathLst>
                <a:path extrusionOk="0" h="6940" w="12240">
                  <a:moveTo>
                    <a:pt x="296" y="1"/>
                  </a:moveTo>
                  <a:cubicBezTo>
                    <a:pt x="205" y="1"/>
                    <a:pt x="117" y="49"/>
                    <a:pt x="69" y="135"/>
                  </a:cubicBezTo>
                  <a:cubicBezTo>
                    <a:pt x="0" y="259"/>
                    <a:pt x="47" y="416"/>
                    <a:pt x="171" y="485"/>
                  </a:cubicBezTo>
                  <a:lnTo>
                    <a:pt x="11820" y="6908"/>
                  </a:lnTo>
                  <a:cubicBezTo>
                    <a:pt x="11858" y="6929"/>
                    <a:pt x="11901" y="6939"/>
                    <a:pt x="11944" y="6939"/>
                  </a:cubicBezTo>
                  <a:cubicBezTo>
                    <a:pt x="12034" y="6939"/>
                    <a:pt x="12124" y="6891"/>
                    <a:pt x="12170" y="6806"/>
                  </a:cubicBezTo>
                  <a:cubicBezTo>
                    <a:pt x="12239" y="6682"/>
                    <a:pt x="12194" y="6523"/>
                    <a:pt x="12068" y="6456"/>
                  </a:cubicBezTo>
                  <a:lnTo>
                    <a:pt x="421" y="33"/>
                  </a:lnTo>
                  <a:cubicBezTo>
                    <a:pt x="381" y="11"/>
                    <a:pt x="338" y="1"/>
                    <a:pt x="2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1175417" y="2721102"/>
              <a:ext cx="133049" cy="75449"/>
            </a:xfrm>
            <a:custGeom>
              <a:rect b="b" l="l" r="r" t="t"/>
              <a:pathLst>
                <a:path extrusionOk="0" h="6941" w="12240">
                  <a:moveTo>
                    <a:pt x="296" y="1"/>
                  </a:moveTo>
                  <a:cubicBezTo>
                    <a:pt x="205" y="1"/>
                    <a:pt x="117" y="49"/>
                    <a:pt x="70" y="135"/>
                  </a:cubicBezTo>
                  <a:cubicBezTo>
                    <a:pt x="1" y="259"/>
                    <a:pt x="47" y="416"/>
                    <a:pt x="171" y="485"/>
                  </a:cubicBezTo>
                  <a:lnTo>
                    <a:pt x="11818" y="6908"/>
                  </a:lnTo>
                  <a:cubicBezTo>
                    <a:pt x="11858" y="6929"/>
                    <a:pt x="11901" y="6939"/>
                    <a:pt x="11942" y="6939"/>
                  </a:cubicBezTo>
                  <a:lnTo>
                    <a:pt x="11942" y="6941"/>
                  </a:lnTo>
                  <a:cubicBezTo>
                    <a:pt x="12034" y="6941"/>
                    <a:pt x="12122" y="6893"/>
                    <a:pt x="12170" y="6806"/>
                  </a:cubicBezTo>
                  <a:cubicBezTo>
                    <a:pt x="12239" y="6682"/>
                    <a:pt x="12193" y="6525"/>
                    <a:pt x="12068" y="6456"/>
                  </a:cubicBezTo>
                  <a:lnTo>
                    <a:pt x="421" y="33"/>
                  </a:lnTo>
                  <a:cubicBezTo>
                    <a:pt x="381" y="11"/>
                    <a:pt x="338" y="1"/>
                    <a:pt x="2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6"/>
            <p:cNvSpPr/>
            <p:nvPr/>
          </p:nvSpPr>
          <p:spPr>
            <a:xfrm>
              <a:off x="859339" y="2379773"/>
              <a:ext cx="85384" cy="126722"/>
            </a:xfrm>
            <a:custGeom>
              <a:rect b="b" l="l" r="r" t="t"/>
              <a:pathLst>
                <a:path extrusionOk="0" h="11658" w="7855">
                  <a:moveTo>
                    <a:pt x="295" y="0"/>
                  </a:moveTo>
                  <a:cubicBezTo>
                    <a:pt x="246" y="0"/>
                    <a:pt x="197" y="14"/>
                    <a:pt x="154" y="42"/>
                  </a:cubicBezTo>
                  <a:cubicBezTo>
                    <a:pt x="35" y="120"/>
                    <a:pt x="0" y="280"/>
                    <a:pt x="79" y="399"/>
                  </a:cubicBezTo>
                  <a:lnTo>
                    <a:pt x="7344" y="11541"/>
                  </a:lnTo>
                  <a:cubicBezTo>
                    <a:pt x="7394" y="11617"/>
                    <a:pt x="7477" y="11658"/>
                    <a:pt x="7562" y="11658"/>
                  </a:cubicBezTo>
                  <a:cubicBezTo>
                    <a:pt x="7610" y="11658"/>
                    <a:pt x="7658" y="11644"/>
                    <a:pt x="7701" y="11617"/>
                  </a:cubicBezTo>
                  <a:cubicBezTo>
                    <a:pt x="7822" y="11539"/>
                    <a:pt x="7855" y="11378"/>
                    <a:pt x="7777" y="11259"/>
                  </a:cubicBezTo>
                  <a:lnTo>
                    <a:pt x="512" y="118"/>
                  </a:lnTo>
                  <a:cubicBezTo>
                    <a:pt x="462" y="41"/>
                    <a:pt x="379" y="0"/>
                    <a:pt x="2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6"/>
            <p:cNvSpPr/>
            <p:nvPr/>
          </p:nvSpPr>
          <p:spPr>
            <a:xfrm>
              <a:off x="1120513" y="2780278"/>
              <a:ext cx="85373" cy="126712"/>
            </a:xfrm>
            <a:custGeom>
              <a:rect b="b" l="l" r="r" t="t"/>
              <a:pathLst>
                <a:path extrusionOk="0" h="11657" w="7854">
                  <a:moveTo>
                    <a:pt x="293" y="0"/>
                  </a:moveTo>
                  <a:cubicBezTo>
                    <a:pt x="245" y="0"/>
                    <a:pt x="196" y="13"/>
                    <a:pt x="154" y="41"/>
                  </a:cubicBezTo>
                  <a:cubicBezTo>
                    <a:pt x="33" y="118"/>
                    <a:pt x="0" y="279"/>
                    <a:pt x="78" y="398"/>
                  </a:cubicBezTo>
                  <a:lnTo>
                    <a:pt x="7343" y="11539"/>
                  </a:lnTo>
                  <a:cubicBezTo>
                    <a:pt x="7393" y="11615"/>
                    <a:pt x="7474" y="11657"/>
                    <a:pt x="7558" y="11657"/>
                  </a:cubicBezTo>
                  <a:cubicBezTo>
                    <a:pt x="7607" y="11657"/>
                    <a:pt x="7657" y="11643"/>
                    <a:pt x="7700" y="11615"/>
                  </a:cubicBezTo>
                  <a:cubicBezTo>
                    <a:pt x="7819" y="11538"/>
                    <a:pt x="7853" y="11377"/>
                    <a:pt x="7776" y="11258"/>
                  </a:cubicBezTo>
                  <a:lnTo>
                    <a:pt x="511" y="117"/>
                  </a:lnTo>
                  <a:cubicBezTo>
                    <a:pt x="461" y="41"/>
                    <a:pt x="377" y="0"/>
                    <a:pt x="2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6"/>
            <p:cNvSpPr/>
            <p:nvPr/>
          </p:nvSpPr>
          <p:spPr>
            <a:xfrm>
              <a:off x="1196570" y="2640577"/>
              <a:ext cx="150202" cy="5620"/>
            </a:xfrm>
            <a:custGeom>
              <a:rect b="b" l="l" r="r" t="t"/>
              <a:pathLst>
                <a:path extrusionOk="0" h="517" w="13818">
                  <a:moveTo>
                    <a:pt x="259" y="0"/>
                  </a:moveTo>
                  <a:cubicBezTo>
                    <a:pt x="116" y="0"/>
                    <a:pt x="1" y="116"/>
                    <a:pt x="1" y="257"/>
                  </a:cubicBezTo>
                  <a:cubicBezTo>
                    <a:pt x="1" y="400"/>
                    <a:pt x="116" y="516"/>
                    <a:pt x="259" y="516"/>
                  </a:cubicBezTo>
                  <a:lnTo>
                    <a:pt x="13561" y="516"/>
                  </a:lnTo>
                  <a:cubicBezTo>
                    <a:pt x="13702" y="516"/>
                    <a:pt x="13818" y="400"/>
                    <a:pt x="13818" y="257"/>
                  </a:cubicBezTo>
                  <a:cubicBezTo>
                    <a:pt x="13818" y="114"/>
                    <a:pt x="13702" y="0"/>
                    <a:pt x="135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6"/>
            <p:cNvSpPr/>
            <p:nvPr/>
          </p:nvSpPr>
          <p:spPr>
            <a:xfrm>
              <a:off x="718442" y="2640577"/>
              <a:ext cx="150202" cy="5620"/>
            </a:xfrm>
            <a:custGeom>
              <a:rect b="b" l="l" r="r" t="t"/>
              <a:pathLst>
                <a:path extrusionOk="0" h="517" w="13818">
                  <a:moveTo>
                    <a:pt x="259" y="0"/>
                  </a:moveTo>
                  <a:cubicBezTo>
                    <a:pt x="116" y="0"/>
                    <a:pt x="1" y="116"/>
                    <a:pt x="1" y="257"/>
                  </a:cubicBezTo>
                  <a:cubicBezTo>
                    <a:pt x="1" y="400"/>
                    <a:pt x="116" y="516"/>
                    <a:pt x="259" y="516"/>
                  </a:cubicBezTo>
                  <a:lnTo>
                    <a:pt x="13559" y="516"/>
                  </a:lnTo>
                  <a:cubicBezTo>
                    <a:pt x="13702" y="516"/>
                    <a:pt x="13818" y="400"/>
                    <a:pt x="13818" y="257"/>
                  </a:cubicBezTo>
                  <a:cubicBezTo>
                    <a:pt x="13818" y="114"/>
                    <a:pt x="13702" y="0"/>
                    <a:pt x="135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6"/>
            <p:cNvSpPr/>
            <p:nvPr/>
          </p:nvSpPr>
          <p:spPr>
            <a:xfrm>
              <a:off x="1058738" y="2440645"/>
              <a:ext cx="15685" cy="41643"/>
            </a:xfrm>
            <a:custGeom>
              <a:rect b="b" l="l" r="r" t="t"/>
              <a:pathLst>
                <a:path extrusionOk="0" h="3831" w="1443">
                  <a:moveTo>
                    <a:pt x="1157" y="1"/>
                  </a:moveTo>
                  <a:cubicBezTo>
                    <a:pt x="1043" y="1"/>
                    <a:pt x="936" y="78"/>
                    <a:pt x="906" y="194"/>
                  </a:cubicBezTo>
                  <a:lnTo>
                    <a:pt x="36" y="3508"/>
                  </a:lnTo>
                  <a:cubicBezTo>
                    <a:pt x="0" y="3646"/>
                    <a:pt x="83" y="3786"/>
                    <a:pt x="221" y="3822"/>
                  </a:cubicBezTo>
                  <a:cubicBezTo>
                    <a:pt x="244" y="3829"/>
                    <a:pt x="266" y="3831"/>
                    <a:pt x="287" y="3831"/>
                  </a:cubicBezTo>
                  <a:cubicBezTo>
                    <a:pt x="402" y="3831"/>
                    <a:pt x="506" y="3755"/>
                    <a:pt x="537" y="3639"/>
                  </a:cubicBezTo>
                  <a:lnTo>
                    <a:pt x="1406" y="325"/>
                  </a:lnTo>
                  <a:cubicBezTo>
                    <a:pt x="1443" y="187"/>
                    <a:pt x="1360" y="46"/>
                    <a:pt x="1222" y="9"/>
                  </a:cubicBezTo>
                  <a:cubicBezTo>
                    <a:pt x="1200" y="4"/>
                    <a:pt x="1178" y="1"/>
                    <a:pt x="115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6"/>
            <p:cNvSpPr/>
            <p:nvPr/>
          </p:nvSpPr>
          <p:spPr>
            <a:xfrm>
              <a:off x="988975" y="2803236"/>
              <a:ext cx="15685" cy="41665"/>
            </a:xfrm>
            <a:custGeom>
              <a:rect b="b" l="l" r="r" t="t"/>
              <a:pathLst>
                <a:path extrusionOk="0" h="3833" w="1443">
                  <a:moveTo>
                    <a:pt x="1155" y="1"/>
                  </a:moveTo>
                  <a:cubicBezTo>
                    <a:pt x="1041" y="1"/>
                    <a:pt x="937" y="76"/>
                    <a:pt x="906" y="192"/>
                  </a:cubicBezTo>
                  <a:lnTo>
                    <a:pt x="37" y="3508"/>
                  </a:lnTo>
                  <a:cubicBezTo>
                    <a:pt x="0" y="3646"/>
                    <a:pt x="82" y="3788"/>
                    <a:pt x="221" y="3824"/>
                  </a:cubicBezTo>
                  <a:cubicBezTo>
                    <a:pt x="242" y="3829"/>
                    <a:pt x="264" y="3832"/>
                    <a:pt x="287" y="3832"/>
                  </a:cubicBezTo>
                  <a:lnTo>
                    <a:pt x="287" y="3831"/>
                  </a:lnTo>
                  <a:cubicBezTo>
                    <a:pt x="401" y="3831"/>
                    <a:pt x="506" y="3755"/>
                    <a:pt x="535" y="3639"/>
                  </a:cubicBezTo>
                  <a:lnTo>
                    <a:pt x="1407" y="323"/>
                  </a:lnTo>
                  <a:cubicBezTo>
                    <a:pt x="1443" y="185"/>
                    <a:pt x="1360" y="46"/>
                    <a:pt x="1222" y="9"/>
                  </a:cubicBezTo>
                  <a:cubicBezTo>
                    <a:pt x="1200" y="4"/>
                    <a:pt x="1177" y="1"/>
                    <a:pt x="115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6"/>
            <p:cNvSpPr/>
            <p:nvPr/>
          </p:nvSpPr>
          <p:spPr>
            <a:xfrm>
              <a:off x="1138676" y="2489669"/>
              <a:ext cx="32903" cy="31610"/>
            </a:xfrm>
            <a:custGeom>
              <a:rect b="b" l="l" r="r" t="t"/>
              <a:pathLst>
                <a:path extrusionOk="0" h="2908" w="3027">
                  <a:moveTo>
                    <a:pt x="2743" y="0"/>
                  </a:moveTo>
                  <a:cubicBezTo>
                    <a:pt x="2678" y="0"/>
                    <a:pt x="2613" y="25"/>
                    <a:pt x="2563" y="73"/>
                  </a:cubicBezTo>
                  <a:lnTo>
                    <a:pt x="106" y="2464"/>
                  </a:lnTo>
                  <a:cubicBezTo>
                    <a:pt x="4" y="2564"/>
                    <a:pt x="1" y="2726"/>
                    <a:pt x="101" y="2830"/>
                  </a:cubicBezTo>
                  <a:cubicBezTo>
                    <a:pt x="151" y="2882"/>
                    <a:pt x="218" y="2907"/>
                    <a:pt x="285" y="2907"/>
                  </a:cubicBezTo>
                  <a:cubicBezTo>
                    <a:pt x="351" y="2907"/>
                    <a:pt x="417" y="2883"/>
                    <a:pt x="467" y="2833"/>
                  </a:cubicBezTo>
                  <a:lnTo>
                    <a:pt x="2922" y="444"/>
                  </a:lnTo>
                  <a:cubicBezTo>
                    <a:pt x="3023" y="344"/>
                    <a:pt x="3027" y="180"/>
                    <a:pt x="2927" y="78"/>
                  </a:cubicBezTo>
                  <a:cubicBezTo>
                    <a:pt x="2877" y="26"/>
                    <a:pt x="2810" y="0"/>
                    <a:pt x="274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6"/>
            <p:cNvSpPr/>
            <p:nvPr/>
          </p:nvSpPr>
          <p:spPr>
            <a:xfrm>
              <a:off x="891830" y="2764267"/>
              <a:ext cx="32893" cy="31610"/>
            </a:xfrm>
            <a:custGeom>
              <a:rect b="b" l="l" r="r" t="t"/>
              <a:pathLst>
                <a:path extrusionOk="0" h="2908" w="3026">
                  <a:moveTo>
                    <a:pt x="2740" y="0"/>
                  </a:moveTo>
                  <a:cubicBezTo>
                    <a:pt x="2676" y="0"/>
                    <a:pt x="2611" y="24"/>
                    <a:pt x="2561" y="73"/>
                  </a:cubicBezTo>
                  <a:lnTo>
                    <a:pt x="104" y="2463"/>
                  </a:lnTo>
                  <a:cubicBezTo>
                    <a:pt x="3" y="2563"/>
                    <a:pt x="1" y="2727"/>
                    <a:pt x="99" y="2828"/>
                  </a:cubicBezTo>
                  <a:cubicBezTo>
                    <a:pt x="151" y="2880"/>
                    <a:pt x="218" y="2908"/>
                    <a:pt x="286" y="2908"/>
                  </a:cubicBezTo>
                  <a:lnTo>
                    <a:pt x="286" y="2906"/>
                  </a:lnTo>
                  <a:cubicBezTo>
                    <a:pt x="349" y="2906"/>
                    <a:pt x="415" y="2882"/>
                    <a:pt x="465" y="2834"/>
                  </a:cubicBezTo>
                  <a:lnTo>
                    <a:pt x="2920" y="444"/>
                  </a:lnTo>
                  <a:cubicBezTo>
                    <a:pt x="3022" y="344"/>
                    <a:pt x="3025" y="180"/>
                    <a:pt x="2925" y="78"/>
                  </a:cubicBezTo>
                  <a:cubicBezTo>
                    <a:pt x="2875" y="26"/>
                    <a:pt x="2808" y="0"/>
                    <a:pt x="274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6"/>
            <p:cNvSpPr/>
            <p:nvPr/>
          </p:nvSpPr>
          <p:spPr>
            <a:xfrm>
              <a:off x="891830" y="2489669"/>
              <a:ext cx="32893" cy="31610"/>
            </a:xfrm>
            <a:custGeom>
              <a:rect b="b" l="l" r="r" t="t"/>
              <a:pathLst>
                <a:path extrusionOk="0" h="2908" w="3026">
                  <a:moveTo>
                    <a:pt x="284" y="1"/>
                  </a:moveTo>
                  <a:cubicBezTo>
                    <a:pt x="217" y="1"/>
                    <a:pt x="150" y="26"/>
                    <a:pt x="99" y="78"/>
                  </a:cubicBezTo>
                  <a:cubicBezTo>
                    <a:pt x="1" y="180"/>
                    <a:pt x="3" y="344"/>
                    <a:pt x="104" y="444"/>
                  </a:cubicBezTo>
                  <a:lnTo>
                    <a:pt x="2561" y="2835"/>
                  </a:lnTo>
                  <a:cubicBezTo>
                    <a:pt x="2611" y="2883"/>
                    <a:pt x="2675" y="2907"/>
                    <a:pt x="2741" y="2907"/>
                  </a:cubicBezTo>
                  <a:cubicBezTo>
                    <a:pt x="2808" y="2907"/>
                    <a:pt x="2875" y="2882"/>
                    <a:pt x="2925" y="2830"/>
                  </a:cubicBezTo>
                  <a:cubicBezTo>
                    <a:pt x="3025" y="2728"/>
                    <a:pt x="3023" y="2564"/>
                    <a:pt x="2920" y="2464"/>
                  </a:cubicBezTo>
                  <a:lnTo>
                    <a:pt x="465" y="75"/>
                  </a:lnTo>
                  <a:cubicBezTo>
                    <a:pt x="415" y="25"/>
                    <a:pt x="349" y="1"/>
                    <a:pt x="28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6"/>
            <p:cNvSpPr/>
            <p:nvPr/>
          </p:nvSpPr>
          <p:spPr>
            <a:xfrm>
              <a:off x="1138698" y="2764267"/>
              <a:ext cx="32882" cy="31610"/>
            </a:xfrm>
            <a:custGeom>
              <a:rect b="b" l="l" r="r" t="t"/>
              <a:pathLst>
                <a:path extrusionOk="0" h="2908" w="3025">
                  <a:moveTo>
                    <a:pt x="285" y="1"/>
                  </a:moveTo>
                  <a:cubicBezTo>
                    <a:pt x="217" y="1"/>
                    <a:pt x="150" y="27"/>
                    <a:pt x="99" y="78"/>
                  </a:cubicBezTo>
                  <a:cubicBezTo>
                    <a:pt x="1" y="180"/>
                    <a:pt x="2" y="344"/>
                    <a:pt x="104" y="444"/>
                  </a:cubicBezTo>
                  <a:lnTo>
                    <a:pt x="2561" y="2834"/>
                  </a:lnTo>
                  <a:cubicBezTo>
                    <a:pt x="2611" y="2884"/>
                    <a:pt x="2675" y="2908"/>
                    <a:pt x="2740" y="2908"/>
                  </a:cubicBezTo>
                  <a:cubicBezTo>
                    <a:pt x="2807" y="2908"/>
                    <a:pt x="2875" y="2880"/>
                    <a:pt x="2925" y="2828"/>
                  </a:cubicBezTo>
                  <a:cubicBezTo>
                    <a:pt x="3025" y="2727"/>
                    <a:pt x="3023" y="2563"/>
                    <a:pt x="2920" y="2464"/>
                  </a:cubicBezTo>
                  <a:lnTo>
                    <a:pt x="465" y="73"/>
                  </a:lnTo>
                  <a:cubicBezTo>
                    <a:pt x="415" y="25"/>
                    <a:pt x="350" y="1"/>
                    <a:pt x="28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
            <p:cNvSpPr/>
            <p:nvPr/>
          </p:nvSpPr>
          <p:spPr>
            <a:xfrm>
              <a:off x="836719" y="2572933"/>
              <a:ext cx="42110" cy="15762"/>
            </a:xfrm>
            <a:custGeom>
              <a:rect b="b" l="l" r="r" t="t"/>
              <a:pathLst>
                <a:path extrusionOk="0" h="1450" w="3874">
                  <a:moveTo>
                    <a:pt x="287" y="1"/>
                  </a:moveTo>
                  <a:cubicBezTo>
                    <a:pt x="175" y="1"/>
                    <a:pt x="72" y="76"/>
                    <a:pt x="40" y="190"/>
                  </a:cubicBezTo>
                  <a:cubicBezTo>
                    <a:pt x="1" y="326"/>
                    <a:pt x="80" y="470"/>
                    <a:pt x="218" y="508"/>
                  </a:cubicBezTo>
                  <a:lnTo>
                    <a:pt x="3515" y="1439"/>
                  </a:lnTo>
                  <a:cubicBezTo>
                    <a:pt x="3539" y="1446"/>
                    <a:pt x="3561" y="1450"/>
                    <a:pt x="3585" y="1450"/>
                  </a:cubicBezTo>
                  <a:cubicBezTo>
                    <a:pt x="3699" y="1450"/>
                    <a:pt x="3803" y="1375"/>
                    <a:pt x="3834" y="1262"/>
                  </a:cubicBezTo>
                  <a:cubicBezTo>
                    <a:pt x="3874" y="1125"/>
                    <a:pt x="3793" y="982"/>
                    <a:pt x="3656" y="942"/>
                  </a:cubicBezTo>
                  <a:lnTo>
                    <a:pt x="358" y="11"/>
                  </a:lnTo>
                  <a:cubicBezTo>
                    <a:pt x="334" y="4"/>
                    <a:pt x="311" y="1"/>
                    <a:pt x="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6"/>
            <p:cNvSpPr/>
            <p:nvPr/>
          </p:nvSpPr>
          <p:spPr>
            <a:xfrm>
              <a:off x="1184570" y="2696829"/>
              <a:ext cx="42089" cy="15772"/>
            </a:xfrm>
            <a:custGeom>
              <a:rect b="b" l="l" r="r" t="t"/>
              <a:pathLst>
                <a:path extrusionOk="0" h="1451" w="3872">
                  <a:moveTo>
                    <a:pt x="286" y="0"/>
                  </a:moveTo>
                  <a:cubicBezTo>
                    <a:pt x="174" y="0"/>
                    <a:pt x="71" y="75"/>
                    <a:pt x="40" y="189"/>
                  </a:cubicBezTo>
                  <a:cubicBezTo>
                    <a:pt x="0" y="327"/>
                    <a:pt x="80" y="470"/>
                    <a:pt x="218" y="508"/>
                  </a:cubicBezTo>
                  <a:lnTo>
                    <a:pt x="3515" y="1440"/>
                  </a:lnTo>
                  <a:cubicBezTo>
                    <a:pt x="3539" y="1447"/>
                    <a:pt x="3561" y="1450"/>
                    <a:pt x="3585" y="1450"/>
                  </a:cubicBezTo>
                  <a:cubicBezTo>
                    <a:pt x="3698" y="1450"/>
                    <a:pt x="3801" y="1376"/>
                    <a:pt x="3834" y="1262"/>
                  </a:cubicBezTo>
                  <a:cubicBezTo>
                    <a:pt x="3872" y="1124"/>
                    <a:pt x="3792" y="983"/>
                    <a:pt x="3654" y="943"/>
                  </a:cubicBezTo>
                  <a:lnTo>
                    <a:pt x="359" y="11"/>
                  </a:lnTo>
                  <a:cubicBezTo>
                    <a:pt x="335" y="4"/>
                    <a:pt x="310" y="0"/>
                    <a:pt x="2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6"/>
            <p:cNvSpPr/>
            <p:nvPr/>
          </p:nvSpPr>
          <p:spPr>
            <a:xfrm>
              <a:off x="1184548" y="2572955"/>
              <a:ext cx="42110" cy="15740"/>
            </a:xfrm>
            <a:custGeom>
              <a:rect b="b" l="l" r="r" t="t"/>
              <a:pathLst>
                <a:path extrusionOk="0" h="1448" w="3874">
                  <a:moveTo>
                    <a:pt x="3588" y="0"/>
                  </a:moveTo>
                  <a:cubicBezTo>
                    <a:pt x="3564" y="0"/>
                    <a:pt x="3540" y="4"/>
                    <a:pt x="3517" y="10"/>
                  </a:cubicBezTo>
                  <a:lnTo>
                    <a:pt x="218" y="942"/>
                  </a:lnTo>
                  <a:cubicBezTo>
                    <a:pt x="80" y="980"/>
                    <a:pt x="1" y="1123"/>
                    <a:pt x="40" y="1260"/>
                  </a:cubicBezTo>
                  <a:cubicBezTo>
                    <a:pt x="71" y="1373"/>
                    <a:pt x="175" y="1448"/>
                    <a:pt x="289" y="1448"/>
                  </a:cubicBezTo>
                  <a:cubicBezTo>
                    <a:pt x="311" y="1448"/>
                    <a:pt x="335" y="1444"/>
                    <a:pt x="358" y="1439"/>
                  </a:cubicBezTo>
                  <a:lnTo>
                    <a:pt x="3656" y="507"/>
                  </a:lnTo>
                  <a:cubicBezTo>
                    <a:pt x="3794" y="468"/>
                    <a:pt x="3874" y="324"/>
                    <a:pt x="3836" y="188"/>
                  </a:cubicBezTo>
                  <a:cubicBezTo>
                    <a:pt x="3803" y="74"/>
                    <a:pt x="3700" y="0"/>
                    <a:pt x="358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6"/>
            <p:cNvSpPr/>
            <p:nvPr/>
          </p:nvSpPr>
          <p:spPr>
            <a:xfrm>
              <a:off x="836719" y="2696840"/>
              <a:ext cx="42089" cy="15762"/>
            </a:xfrm>
            <a:custGeom>
              <a:rect b="b" l="l" r="r" t="t"/>
              <a:pathLst>
                <a:path extrusionOk="0" h="1450" w="3872">
                  <a:moveTo>
                    <a:pt x="3585" y="0"/>
                  </a:moveTo>
                  <a:cubicBezTo>
                    <a:pt x="3562" y="0"/>
                    <a:pt x="3538" y="3"/>
                    <a:pt x="3515" y="10"/>
                  </a:cubicBezTo>
                  <a:lnTo>
                    <a:pt x="218" y="942"/>
                  </a:lnTo>
                  <a:cubicBezTo>
                    <a:pt x="80" y="982"/>
                    <a:pt x="1" y="1123"/>
                    <a:pt x="38" y="1261"/>
                  </a:cubicBezTo>
                  <a:cubicBezTo>
                    <a:pt x="71" y="1375"/>
                    <a:pt x="175" y="1449"/>
                    <a:pt x="287" y="1449"/>
                  </a:cubicBezTo>
                  <a:cubicBezTo>
                    <a:pt x="311" y="1449"/>
                    <a:pt x="335" y="1446"/>
                    <a:pt x="358" y="1439"/>
                  </a:cubicBezTo>
                  <a:lnTo>
                    <a:pt x="3654" y="507"/>
                  </a:lnTo>
                  <a:cubicBezTo>
                    <a:pt x="3793" y="469"/>
                    <a:pt x="3872" y="326"/>
                    <a:pt x="3832" y="188"/>
                  </a:cubicBezTo>
                  <a:cubicBezTo>
                    <a:pt x="3801" y="75"/>
                    <a:pt x="3697" y="0"/>
                    <a:pt x="358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6"/>
            <p:cNvSpPr/>
            <p:nvPr/>
          </p:nvSpPr>
          <p:spPr>
            <a:xfrm>
              <a:off x="988975" y="2440645"/>
              <a:ext cx="15685" cy="41643"/>
            </a:xfrm>
            <a:custGeom>
              <a:rect b="b" l="l" r="r" t="t"/>
              <a:pathLst>
                <a:path extrusionOk="0" h="3831" w="1443">
                  <a:moveTo>
                    <a:pt x="286" y="1"/>
                  </a:moveTo>
                  <a:cubicBezTo>
                    <a:pt x="265" y="1"/>
                    <a:pt x="243" y="4"/>
                    <a:pt x="221" y="9"/>
                  </a:cubicBezTo>
                  <a:cubicBezTo>
                    <a:pt x="83" y="46"/>
                    <a:pt x="0" y="187"/>
                    <a:pt x="37" y="325"/>
                  </a:cubicBezTo>
                  <a:lnTo>
                    <a:pt x="908" y="3639"/>
                  </a:lnTo>
                  <a:cubicBezTo>
                    <a:pt x="937" y="3755"/>
                    <a:pt x="1043" y="3831"/>
                    <a:pt x="1156" y="3831"/>
                  </a:cubicBezTo>
                  <a:cubicBezTo>
                    <a:pt x="1179" y="3831"/>
                    <a:pt x="1201" y="3829"/>
                    <a:pt x="1222" y="3822"/>
                  </a:cubicBezTo>
                  <a:cubicBezTo>
                    <a:pt x="1360" y="3786"/>
                    <a:pt x="1443" y="3646"/>
                    <a:pt x="1407" y="3508"/>
                  </a:cubicBezTo>
                  <a:lnTo>
                    <a:pt x="535" y="194"/>
                  </a:lnTo>
                  <a:cubicBezTo>
                    <a:pt x="505" y="78"/>
                    <a:pt x="400" y="1"/>
                    <a:pt x="28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6"/>
            <p:cNvSpPr/>
            <p:nvPr/>
          </p:nvSpPr>
          <p:spPr>
            <a:xfrm>
              <a:off x="1058738" y="2803236"/>
              <a:ext cx="15685" cy="41665"/>
            </a:xfrm>
            <a:custGeom>
              <a:rect b="b" l="l" r="r" t="t"/>
              <a:pathLst>
                <a:path extrusionOk="0" h="3833" w="1443">
                  <a:moveTo>
                    <a:pt x="287" y="1"/>
                  </a:moveTo>
                  <a:cubicBezTo>
                    <a:pt x="265" y="1"/>
                    <a:pt x="243" y="4"/>
                    <a:pt x="221" y="9"/>
                  </a:cubicBezTo>
                  <a:cubicBezTo>
                    <a:pt x="83" y="46"/>
                    <a:pt x="0" y="187"/>
                    <a:pt x="36" y="325"/>
                  </a:cubicBezTo>
                  <a:lnTo>
                    <a:pt x="906" y="3639"/>
                  </a:lnTo>
                  <a:cubicBezTo>
                    <a:pt x="937" y="3755"/>
                    <a:pt x="1042" y="3832"/>
                    <a:pt x="1156" y="3832"/>
                  </a:cubicBezTo>
                  <a:cubicBezTo>
                    <a:pt x="1177" y="3832"/>
                    <a:pt x="1199" y="3829"/>
                    <a:pt x="1222" y="3824"/>
                  </a:cubicBezTo>
                  <a:cubicBezTo>
                    <a:pt x="1360" y="3788"/>
                    <a:pt x="1443" y="3646"/>
                    <a:pt x="1406" y="3508"/>
                  </a:cubicBezTo>
                  <a:lnTo>
                    <a:pt x="537" y="194"/>
                  </a:lnTo>
                  <a:cubicBezTo>
                    <a:pt x="506" y="78"/>
                    <a:pt x="401" y="1"/>
                    <a:pt x="2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47"/>
          <p:cNvSpPr txBox="1"/>
          <p:nvPr>
            <p:ph idx="4294967295" type="title"/>
          </p:nvPr>
        </p:nvSpPr>
        <p:spPr>
          <a:xfrm>
            <a:off x="1496850" y="2899400"/>
            <a:ext cx="1901700" cy="450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t>Smoker Status</a:t>
            </a:r>
            <a:endParaRPr sz="2000"/>
          </a:p>
        </p:txBody>
      </p:sp>
      <p:pic>
        <p:nvPicPr>
          <p:cNvPr id="532" name="Google Shape;532;p47"/>
          <p:cNvPicPr preferRelativeResize="0"/>
          <p:nvPr/>
        </p:nvPicPr>
        <p:blipFill rotWithShape="1">
          <a:blip r:embed="rId3">
            <a:alphaModFix/>
          </a:blip>
          <a:srcRect b="0" l="2288" r="3549" t="0"/>
          <a:stretch/>
        </p:blipFill>
        <p:spPr>
          <a:xfrm>
            <a:off x="0" y="0"/>
            <a:ext cx="4408701" cy="2635474"/>
          </a:xfrm>
          <a:prstGeom prst="rect">
            <a:avLst/>
          </a:prstGeom>
          <a:noFill/>
          <a:ln>
            <a:noFill/>
          </a:ln>
        </p:spPr>
      </p:pic>
      <p:pic>
        <p:nvPicPr>
          <p:cNvPr id="533" name="Google Shape;533;p47"/>
          <p:cNvPicPr preferRelativeResize="0"/>
          <p:nvPr/>
        </p:nvPicPr>
        <p:blipFill>
          <a:blip r:embed="rId4">
            <a:alphaModFix/>
          </a:blip>
          <a:stretch>
            <a:fillRect/>
          </a:stretch>
        </p:blipFill>
        <p:spPr>
          <a:xfrm>
            <a:off x="4430975" y="2649050"/>
            <a:ext cx="4702188" cy="2494450"/>
          </a:xfrm>
          <a:prstGeom prst="rect">
            <a:avLst/>
          </a:prstGeom>
          <a:noFill/>
          <a:ln>
            <a:noFill/>
          </a:ln>
        </p:spPr>
      </p:pic>
      <p:sp>
        <p:nvSpPr>
          <p:cNvPr id="534" name="Google Shape;534;p47"/>
          <p:cNvSpPr txBox="1"/>
          <p:nvPr>
            <p:ph idx="4294967295" type="title"/>
          </p:nvPr>
        </p:nvSpPr>
        <p:spPr>
          <a:xfrm>
            <a:off x="5568450" y="1916675"/>
            <a:ext cx="1826100" cy="450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t>Activity Level</a:t>
            </a:r>
            <a:endParaRPr sz="2000"/>
          </a:p>
        </p:txBody>
      </p:sp>
      <p:sp>
        <p:nvSpPr>
          <p:cNvPr id="535" name="Google Shape;535;p47"/>
          <p:cNvSpPr/>
          <p:nvPr/>
        </p:nvSpPr>
        <p:spPr>
          <a:xfrm rot="-5400000">
            <a:off x="1013950" y="2818500"/>
            <a:ext cx="362100" cy="279300"/>
          </a:xfrm>
          <a:prstGeom prst="bentArrow">
            <a:avLst>
              <a:gd fmla="val 25000" name="adj1"/>
              <a:gd fmla="val 25000" name="adj2"/>
              <a:gd fmla="val 25000" name="adj3"/>
              <a:gd fmla="val 43750" name="adj4"/>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7"/>
          <p:cNvSpPr/>
          <p:nvPr/>
        </p:nvSpPr>
        <p:spPr>
          <a:xfrm rot="5400000">
            <a:off x="7507875" y="2105900"/>
            <a:ext cx="362100" cy="279300"/>
          </a:xfrm>
          <a:prstGeom prst="bentArrow">
            <a:avLst>
              <a:gd fmla="val 25000" name="adj1"/>
              <a:gd fmla="val 25000" name="adj2"/>
              <a:gd fmla="val 25000" name="adj3"/>
              <a:gd fmla="val 43750" name="adj4"/>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7"/>
          <p:cNvSpPr txBox="1"/>
          <p:nvPr>
            <p:ph idx="4294967295" type="subTitle"/>
          </p:nvPr>
        </p:nvSpPr>
        <p:spPr>
          <a:xfrm>
            <a:off x="6843075" y="978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8"/>
          <p:cNvSpPr txBox="1"/>
          <p:nvPr>
            <p:ph idx="4294967295" type="subTitle"/>
          </p:nvPr>
        </p:nvSpPr>
        <p:spPr>
          <a:xfrm>
            <a:off x="6843075" y="978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pic>
        <p:nvPicPr>
          <p:cNvPr id="543" name="Google Shape;543;p48"/>
          <p:cNvPicPr preferRelativeResize="0"/>
          <p:nvPr/>
        </p:nvPicPr>
        <p:blipFill>
          <a:blip r:embed="rId3">
            <a:alphaModFix/>
          </a:blip>
          <a:stretch>
            <a:fillRect/>
          </a:stretch>
        </p:blipFill>
        <p:spPr>
          <a:xfrm>
            <a:off x="0" y="1"/>
            <a:ext cx="5460488" cy="2571749"/>
          </a:xfrm>
          <a:prstGeom prst="rect">
            <a:avLst/>
          </a:prstGeom>
          <a:noFill/>
          <a:ln>
            <a:noFill/>
          </a:ln>
        </p:spPr>
      </p:pic>
      <p:pic>
        <p:nvPicPr>
          <p:cNvPr id="544" name="Google Shape;544;p48"/>
          <p:cNvPicPr preferRelativeResize="0"/>
          <p:nvPr/>
        </p:nvPicPr>
        <p:blipFill>
          <a:blip r:embed="rId4">
            <a:alphaModFix/>
          </a:blip>
          <a:stretch>
            <a:fillRect/>
          </a:stretch>
        </p:blipFill>
        <p:spPr>
          <a:xfrm>
            <a:off x="4213750" y="2744650"/>
            <a:ext cx="4930250" cy="2398849"/>
          </a:xfrm>
          <a:prstGeom prst="rect">
            <a:avLst/>
          </a:prstGeom>
          <a:noFill/>
          <a:ln>
            <a:noFill/>
          </a:ln>
        </p:spPr>
      </p:pic>
      <p:sp>
        <p:nvSpPr>
          <p:cNvPr id="545" name="Google Shape;545;p48"/>
          <p:cNvSpPr txBox="1"/>
          <p:nvPr>
            <p:ph idx="4294967295" type="title"/>
          </p:nvPr>
        </p:nvSpPr>
        <p:spPr>
          <a:xfrm>
            <a:off x="1801650" y="2899400"/>
            <a:ext cx="2020500" cy="450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t>Blood Pressure</a:t>
            </a:r>
            <a:endParaRPr sz="2000"/>
          </a:p>
        </p:txBody>
      </p:sp>
      <p:sp>
        <p:nvSpPr>
          <p:cNvPr id="546" name="Google Shape;546;p48"/>
          <p:cNvSpPr txBox="1"/>
          <p:nvPr>
            <p:ph idx="4294967295" type="title"/>
          </p:nvPr>
        </p:nvSpPr>
        <p:spPr>
          <a:xfrm>
            <a:off x="6258325" y="1992875"/>
            <a:ext cx="984000" cy="4506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000"/>
              <a:t>BMI</a:t>
            </a:r>
            <a:endParaRPr sz="2000"/>
          </a:p>
        </p:txBody>
      </p:sp>
      <p:sp>
        <p:nvSpPr>
          <p:cNvPr id="547" name="Google Shape;547;p48"/>
          <p:cNvSpPr/>
          <p:nvPr/>
        </p:nvSpPr>
        <p:spPr>
          <a:xfrm rot="-5400000">
            <a:off x="1318750" y="2818500"/>
            <a:ext cx="362100" cy="279300"/>
          </a:xfrm>
          <a:prstGeom prst="bentArrow">
            <a:avLst>
              <a:gd fmla="val 25000" name="adj1"/>
              <a:gd fmla="val 25000" name="adj2"/>
              <a:gd fmla="val 25000" name="adj3"/>
              <a:gd fmla="val 43750" name="adj4"/>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rot="5400000">
            <a:off x="7355475" y="2182100"/>
            <a:ext cx="362100" cy="279300"/>
          </a:xfrm>
          <a:prstGeom prst="bentArrow">
            <a:avLst>
              <a:gd fmla="val 25000" name="adj1"/>
              <a:gd fmla="val 25000" name="adj2"/>
              <a:gd fmla="val 25000" name="adj3"/>
              <a:gd fmla="val 43750" name="adj4"/>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49"/>
          <p:cNvSpPr txBox="1"/>
          <p:nvPr>
            <p:ph idx="4294967295" type="subTitle"/>
          </p:nvPr>
        </p:nvSpPr>
        <p:spPr>
          <a:xfrm>
            <a:off x="6918700" y="4786150"/>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pic>
        <p:nvPicPr>
          <p:cNvPr id="554" name="Google Shape;554;p49"/>
          <p:cNvPicPr preferRelativeResize="0"/>
          <p:nvPr/>
        </p:nvPicPr>
        <p:blipFill>
          <a:blip r:embed="rId3">
            <a:alphaModFix/>
          </a:blip>
          <a:stretch>
            <a:fillRect/>
          </a:stretch>
        </p:blipFill>
        <p:spPr>
          <a:xfrm>
            <a:off x="0" y="336875"/>
            <a:ext cx="4380101" cy="4469751"/>
          </a:xfrm>
          <a:prstGeom prst="rect">
            <a:avLst/>
          </a:prstGeom>
          <a:noFill/>
          <a:ln>
            <a:noFill/>
          </a:ln>
        </p:spPr>
      </p:pic>
      <p:pic>
        <p:nvPicPr>
          <p:cNvPr id="555" name="Google Shape;555;p49"/>
          <p:cNvPicPr preferRelativeResize="0"/>
          <p:nvPr/>
        </p:nvPicPr>
        <p:blipFill>
          <a:blip r:embed="rId4">
            <a:alphaModFix/>
          </a:blip>
          <a:stretch>
            <a:fillRect/>
          </a:stretch>
        </p:blipFill>
        <p:spPr>
          <a:xfrm>
            <a:off x="4740179" y="336875"/>
            <a:ext cx="4403821" cy="44697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14925" y="38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40" name="Google Shape;240;p32"/>
          <p:cNvSpPr txBox="1"/>
          <p:nvPr>
            <p:ph idx="1" type="subTitle"/>
          </p:nvPr>
        </p:nvSpPr>
        <p:spPr>
          <a:xfrm>
            <a:off x="4337375" y="1271775"/>
            <a:ext cx="3550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Description of the project, our driving questions, and hypotheses</a:t>
            </a:r>
            <a:endParaRPr/>
          </a:p>
        </p:txBody>
      </p:sp>
      <p:sp>
        <p:nvSpPr>
          <p:cNvPr id="241" name="Google Shape;241;p32"/>
          <p:cNvSpPr txBox="1"/>
          <p:nvPr>
            <p:ph idx="2" type="subTitle"/>
          </p:nvPr>
        </p:nvSpPr>
        <p:spPr>
          <a:xfrm>
            <a:off x="4337375" y="2298325"/>
            <a:ext cx="3550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original dataset and what we did with it</a:t>
            </a:r>
            <a:endParaRPr/>
          </a:p>
        </p:txBody>
      </p:sp>
      <p:sp>
        <p:nvSpPr>
          <p:cNvPr id="242" name="Google Shape;242;p32"/>
          <p:cNvSpPr txBox="1"/>
          <p:nvPr>
            <p:ph idx="3" type="subTitle"/>
          </p:nvPr>
        </p:nvSpPr>
        <p:spPr>
          <a:xfrm>
            <a:off x="4337375" y="3279825"/>
            <a:ext cx="3550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the findings look like and what they mean</a:t>
            </a:r>
            <a:endParaRPr/>
          </a:p>
        </p:txBody>
      </p:sp>
      <p:sp>
        <p:nvSpPr>
          <p:cNvPr id="243" name="Google Shape;243;p32"/>
          <p:cNvSpPr txBox="1"/>
          <p:nvPr>
            <p:ph idx="4" type="title"/>
          </p:nvPr>
        </p:nvSpPr>
        <p:spPr>
          <a:xfrm>
            <a:off x="714927" y="127176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44" name="Google Shape;244;p32"/>
          <p:cNvSpPr txBox="1"/>
          <p:nvPr>
            <p:ph idx="5" type="title"/>
          </p:nvPr>
        </p:nvSpPr>
        <p:spPr>
          <a:xfrm>
            <a:off x="714927" y="2298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45" name="Google Shape;245;p32"/>
          <p:cNvSpPr txBox="1"/>
          <p:nvPr>
            <p:ph idx="6" type="title"/>
          </p:nvPr>
        </p:nvSpPr>
        <p:spPr>
          <a:xfrm>
            <a:off x="714927" y="327982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46" name="Google Shape;246;p32"/>
          <p:cNvSpPr txBox="1"/>
          <p:nvPr>
            <p:ph idx="7" type="subTitle"/>
          </p:nvPr>
        </p:nvSpPr>
        <p:spPr>
          <a:xfrm>
            <a:off x="1449625" y="127176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47" name="Google Shape;247;p32"/>
          <p:cNvSpPr txBox="1"/>
          <p:nvPr>
            <p:ph idx="8" type="subTitle"/>
          </p:nvPr>
        </p:nvSpPr>
        <p:spPr>
          <a:xfrm>
            <a:off x="1449625" y="229831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DATA</a:t>
            </a:r>
            <a:endParaRPr/>
          </a:p>
        </p:txBody>
      </p:sp>
      <p:sp>
        <p:nvSpPr>
          <p:cNvPr id="248" name="Google Shape;248;p32"/>
          <p:cNvSpPr txBox="1"/>
          <p:nvPr>
            <p:ph idx="9" type="subTitle"/>
          </p:nvPr>
        </p:nvSpPr>
        <p:spPr>
          <a:xfrm>
            <a:off x="1449625" y="3279825"/>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ANALYSIS</a:t>
            </a:r>
            <a:endParaRPr/>
          </a:p>
        </p:txBody>
      </p:sp>
      <p:cxnSp>
        <p:nvCxnSpPr>
          <p:cNvPr id="249" name="Google Shape;249;p32"/>
          <p:cNvCxnSpPr/>
          <p:nvPr/>
        </p:nvCxnSpPr>
        <p:spPr>
          <a:xfrm>
            <a:off x="714925" y="3871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50" name="Google Shape;250;p32"/>
          <p:cNvCxnSpPr/>
          <p:nvPr/>
        </p:nvCxnSpPr>
        <p:spPr>
          <a:xfrm>
            <a:off x="714925" y="195515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51" name="Google Shape;251;p32"/>
          <p:cNvCxnSpPr/>
          <p:nvPr/>
        </p:nvCxnSpPr>
        <p:spPr>
          <a:xfrm>
            <a:off x="714925" y="2936675"/>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52" name="Google Shape;252;p32"/>
          <p:cNvCxnSpPr/>
          <p:nvPr/>
        </p:nvCxnSpPr>
        <p:spPr>
          <a:xfrm>
            <a:off x="714925" y="3973349"/>
            <a:ext cx="7715700" cy="0"/>
          </a:xfrm>
          <a:prstGeom prst="straightConnector1">
            <a:avLst/>
          </a:prstGeom>
          <a:noFill/>
          <a:ln cap="flat" cmpd="sng" w="9525">
            <a:solidFill>
              <a:schemeClr val="dk1"/>
            </a:solidFill>
            <a:prstDash val="solid"/>
            <a:round/>
            <a:headEnd len="med" w="med" type="none"/>
            <a:tailEnd len="med" w="med" type="none"/>
          </a:ln>
        </p:spPr>
      </p:cxnSp>
      <p:sp>
        <p:nvSpPr>
          <p:cNvPr id="253" name="Google Shape;253;p32">
            <a:hlinkClick action="ppaction://hlinksldjump" r:id="rId3"/>
          </p:cNvPr>
          <p:cNvSpPr/>
          <p:nvPr/>
        </p:nvSpPr>
        <p:spPr>
          <a:xfrm>
            <a:off x="3455754" y="1306167"/>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2">
            <a:hlinkClick/>
          </p:cNvPr>
          <p:cNvSpPr/>
          <p:nvPr/>
        </p:nvSpPr>
        <p:spPr>
          <a:xfrm>
            <a:off x="3455754" y="2332730"/>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2">
            <a:hlinkClick/>
          </p:cNvPr>
          <p:cNvSpPr/>
          <p:nvPr/>
        </p:nvSpPr>
        <p:spPr>
          <a:xfrm>
            <a:off x="3455754" y="3314242"/>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2"/>
          <p:cNvSpPr txBox="1"/>
          <p:nvPr>
            <p:ph idx="1" type="subTitle"/>
          </p:nvPr>
        </p:nvSpPr>
        <p:spPr>
          <a:xfrm>
            <a:off x="4337375" y="4167375"/>
            <a:ext cx="35508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the findings mean moving forward</a:t>
            </a:r>
            <a:endParaRPr/>
          </a:p>
        </p:txBody>
      </p:sp>
      <p:sp>
        <p:nvSpPr>
          <p:cNvPr id="257" name="Google Shape;257;p32"/>
          <p:cNvSpPr txBox="1"/>
          <p:nvPr>
            <p:ph idx="4" type="title"/>
          </p:nvPr>
        </p:nvSpPr>
        <p:spPr>
          <a:xfrm>
            <a:off x="714927" y="416736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258" name="Google Shape;258;p32"/>
          <p:cNvSpPr txBox="1"/>
          <p:nvPr>
            <p:ph idx="7" type="subTitle"/>
          </p:nvPr>
        </p:nvSpPr>
        <p:spPr>
          <a:xfrm>
            <a:off x="1449625" y="4167375"/>
            <a:ext cx="19110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cxnSp>
        <p:nvCxnSpPr>
          <p:cNvPr id="259" name="Google Shape;259;p32"/>
          <p:cNvCxnSpPr/>
          <p:nvPr/>
        </p:nvCxnSpPr>
        <p:spPr>
          <a:xfrm>
            <a:off x="714925" y="4850750"/>
            <a:ext cx="7715700" cy="0"/>
          </a:xfrm>
          <a:prstGeom prst="straightConnector1">
            <a:avLst/>
          </a:prstGeom>
          <a:noFill/>
          <a:ln cap="flat" cmpd="sng" w="9525">
            <a:solidFill>
              <a:schemeClr val="dk1"/>
            </a:solidFill>
            <a:prstDash val="solid"/>
            <a:round/>
            <a:headEnd len="med" w="med" type="none"/>
            <a:tailEnd len="med" w="med" type="none"/>
          </a:ln>
        </p:spPr>
      </p:cxnSp>
      <p:sp>
        <p:nvSpPr>
          <p:cNvPr id="260" name="Google Shape;260;p32">
            <a:hlinkClick action="ppaction://hlinksldjump" r:id="rId4"/>
          </p:cNvPr>
          <p:cNvSpPr/>
          <p:nvPr/>
        </p:nvSpPr>
        <p:spPr>
          <a:xfrm>
            <a:off x="3455754" y="4201767"/>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50"/>
          <p:cNvPicPr preferRelativeResize="0"/>
          <p:nvPr/>
        </p:nvPicPr>
        <p:blipFill>
          <a:blip r:embed="rId3">
            <a:alphaModFix/>
          </a:blip>
          <a:stretch>
            <a:fillRect/>
          </a:stretch>
        </p:blipFill>
        <p:spPr>
          <a:xfrm>
            <a:off x="0" y="416575"/>
            <a:ext cx="4361150" cy="4310349"/>
          </a:xfrm>
          <a:prstGeom prst="rect">
            <a:avLst/>
          </a:prstGeom>
          <a:noFill/>
          <a:ln>
            <a:noFill/>
          </a:ln>
        </p:spPr>
      </p:pic>
      <p:pic>
        <p:nvPicPr>
          <p:cNvPr id="561" name="Google Shape;561;p50"/>
          <p:cNvPicPr preferRelativeResize="0"/>
          <p:nvPr/>
        </p:nvPicPr>
        <p:blipFill>
          <a:blip r:embed="rId4">
            <a:alphaModFix/>
          </a:blip>
          <a:stretch>
            <a:fillRect/>
          </a:stretch>
        </p:blipFill>
        <p:spPr>
          <a:xfrm>
            <a:off x="4782850" y="419922"/>
            <a:ext cx="4361149" cy="4303665"/>
          </a:xfrm>
          <a:prstGeom prst="rect">
            <a:avLst/>
          </a:prstGeom>
          <a:noFill/>
          <a:ln>
            <a:noFill/>
          </a:ln>
        </p:spPr>
      </p:pic>
      <p:sp>
        <p:nvSpPr>
          <p:cNvPr id="562" name="Google Shape;562;p50"/>
          <p:cNvSpPr txBox="1"/>
          <p:nvPr>
            <p:ph idx="4294967295" type="subTitle"/>
          </p:nvPr>
        </p:nvSpPr>
        <p:spPr>
          <a:xfrm>
            <a:off x="6918700" y="4786150"/>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1"/>
          <p:cNvSpPr txBox="1"/>
          <p:nvPr>
            <p:ph idx="4294967295" type="subTitle"/>
          </p:nvPr>
        </p:nvSpPr>
        <p:spPr>
          <a:xfrm>
            <a:off x="6918700" y="4786150"/>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NATALIE</a:t>
            </a:r>
            <a:endParaRPr sz="1200"/>
          </a:p>
        </p:txBody>
      </p:sp>
      <p:pic>
        <p:nvPicPr>
          <p:cNvPr id="568" name="Google Shape;568;p51"/>
          <p:cNvPicPr preferRelativeResize="0"/>
          <p:nvPr/>
        </p:nvPicPr>
        <p:blipFill>
          <a:blip r:embed="rId3">
            <a:alphaModFix/>
          </a:blip>
          <a:stretch>
            <a:fillRect/>
          </a:stretch>
        </p:blipFill>
        <p:spPr>
          <a:xfrm>
            <a:off x="2184963" y="152400"/>
            <a:ext cx="4774074" cy="48386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Numbers</a:t>
            </a:r>
            <a:endParaRPr/>
          </a:p>
        </p:txBody>
      </p:sp>
      <p:sp>
        <p:nvSpPr>
          <p:cNvPr id="574" name="Google Shape;574;p52"/>
          <p:cNvSpPr txBox="1"/>
          <p:nvPr>
            <p:ph idx="1" type="subTitle"/>
          </p:nvPr>
        </p:nvSpPr>
        <p:spPr>
          <a:xfrm>
            <a:off x="5075650" y="26645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Of the following health factors: blood pressure, BMI, smoking habits, and activity levels; BMI is the the most likely indicator for risk of diabetes.</a:t>
            </a:r>
            <a:endParaRPr sz="1400"/>
          </a:p>
        </p:txBody>
      </p:sp>
      <p:sp>
        <p:nvSpPr>
          <p:cNvPr id="575" name="Google Shape;575;p52"/>
          <p:cNvSpPr txBox="1"/>
          <p:nvPr>
            <p:ph idx="2" type="subTitle"/>
          </p:nvPr>
        </p:nvSpPr>
        <p:spPr>
          <a:xfrm>
            <a:off x="1562975" y="26645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Of the following health factors: blood pressure, BMI, smoking habits, and activity levels; BMI is not the the most likely indicator for risk of diabetes </a:t>
            </a:r>
            <a:endParaRPr sz="1400"/>
          </a:p>
        </p:txBody>
      </p:sp>
      <p:sp>
        <p:nvSpPr>
          <p:cNvPr id="576" name="Google Shape;576;p52"/>
          <p:cNvSpPr txBox="1"/>
          <p:nvPr>
            <p:ph idx="3" type="subTitle"/>
          </p:nvPr>
        </p:nvSpPr>
        <p:spPr>
          <a:xfrm>
            <a:off x="1562975" y="21768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Correlation</a:t>
            </a:r>
            <a:endParaRPr/>
          </a:p>
        </p:txBody>
      </p:sp>
      <p:sp>
        <p:nvSpPr>
          <p:cNvPr id="577" name="Google Shape;577;p52"/>
          <p:cNvSpPr txBox="1"/>
          <p:nvPr>
            <p:ph idx="4" type="subTitle"/>
          </p:nvPr>
        </p:nvSpPr>
        <p:spPr>
          <a:xfrm>
            <a:off x="4732875" y="2176875"/>
            <a:ext cx="3220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Failure to Reject</a:t>
            </a:r>
            <a:endParaRPr/>
          </a:p>
        </p:txBody>
      </p:sp>
      <p:sp>
        <p:nvSpPr>
          <p:cNvPr id="578" name="Google Shape;578;p52"/>
          <p:cNvSpPr txBox="1"/>
          <p:nvPr>
            <p:ph idx="4" type="subTitle"/>
          </p:nvPr>
        </p:nvSpPr>
        <p:spPr>
          <a:xfrm>
            <a:off x="67308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Albert Sans"/>
                <a:ea typeface="Albert Sans"/>
                <a:cs typeface="Albert Sans"/>
                <a:sym typeface="Albert Sans"/>
              </a:rPr>
              <a:t>DAWSON</a:t>
            </a:r>
            <a:endParaRPr sz="1200">
              <a:latin typeface="Albert Sans"/>
              <a:ea typeface="Albert Sans"/>
              <a:cs typeface="Albert Sans"/>
              <a:sym typeface="Albert Sans"/>
            </a:endParaRPr>
          </a:p>
        </p:txBody>
      </p:sp>
      <p:grpSp>
        <p:nvGrpSpPr>
          <p:cNvPr id="579" name="Google Shape;579;p52"/>
          <p:cNvGrpSpPr/>
          <p:nvPr/>
        </p:nvGrpSpPr>
        <p:grpSpPr>
          <a:xfrm>
            <a:off x="2608155" y="1680757"/>
            <a:ext cx="415237" cy="415189"/>
            <a:chOff x="2085525" y="4992125"/>
            <a:chExt cx="481825" cy="481825"/>
          </a:xfrm>
        </p:grpSpPr>
        <p:sp>
          <p:nvSpPr>
            <p:cNvPr id="580" name="Google Shape;580;p5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 name="Google Shape;581;p5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 name="Google Shape;582;p52"/>
          <p:cNvGrpSpPr/>
          <p:nvPr/>
        </p:nvGrpSpPr>
        <p:grpSpPr>
          <a:xfrm>
            <a:off x="6082887" y="1718608"/>
            <a:ext cx="415237" cy="415189"/>
            <a:chOff x="1492675" y="4992125"/>
            <a:chExt cx="481825" cy="481825"/>
          </a:xfrm>
        </p:grpSpPr>
        <p:sp>
          <p:nvSpPr>
            <p:cNvPr id="583" name="Google Shape;583;p5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 name="Google Shape;584;p5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Correlation Analysis</a:t>
            </a:r>
            <a:endParaRPr/>
          </a:p>
        </p:txBody>
      </p:sp>
      <p:pic>
        <p:nvPicPr>
          <p:cNvPr id="590" name="Google Shape;590;p53"/>
          <p:cNvPicPr preferRelativeResize="0"/>
          <p:nvPr/>
        </p:nvPicPr>
        <p:blipFill>
          <a:blip r:embed="rId3">
            <a:alphaModFix/>
          </a:blip>
          <a:stretch>
            <a:fillRect/>
          </a:stretch>
        </p:blipFill>
        <p:spPr>
          <a:xfrm>
            <a:off x="1529300" y="1236550"/>
            <a:ext cx="5923499" cy="3088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Pearson Correlation Analysis Code</a:t>
            </a:r>
            <a:endParaRPr/>
          </a:p>
        </p:txBody>
      </p:sp>
      <p:pic>
        <p:nvPicPr>
          <p:cNvPr id="596" name="Google Shape;596;p54"/>
          <p:cNvPicPr preferRelativeResize="0"/>
          <p:nvPr/>
        </p:nvPicPr>
        <p:blipFill>
          <a:blip r:embed="rId3">
            <a:alphaModFix/>
          </a:blip>
          <a:stretch>
            <a:fillRect/>
          </a:stretch>
        </p:blipFill>
        <p:spPr>
          <a:xfrm>
            <a:off x="333575" y="1112200"/>
            <a:ext cx="8476846" cy="372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5"/>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5"/>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DAWSON</a:t>
            </a:r>
            <a:endParaRPr sz="1200"/>
          </a:p>
        </p:txBody>
      </p:sp>
      <p:sp>
        <p:nvSpPr>
          <p:cNvPr id="603" name="Google Shape;603;p55"/>
          <p:cNvSpPr txBox="1"/>
          <p:nvPr>
            <p:ph type="title"/>
          </p:nvPr>
        </p:nvSpPr>
        <p:spPr>
          <a:xfrm>
            <a:off x="2787075" y="4066450"/>
            <a:ext cx="3567300" cy="45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Health Factor Correlation</a:t>
            </a:r>
            <a:endParaRPr sz="2000"/>
          </a:p>
        </p:txBody>
      </p:sp>
      <p:pic>
        <p:nvPicPr>
          <p:cNvPr id="604" name="Google Shape;604;p55"/>
          <p:cNvPicPr preferRelativeResize="0"/>
          <p:nvPr/>
        </p:nvPicPr>
        <p:blipFill>
          <a:blip r:embed="rId3">
            <a:alphaModFix/>
          </a:blip>
          <a:stretch>
            <a:fillRect/>
          </a:stretch>
        </p:blipFill>
        <p:spPr>
          <a:xfrm>
            <a:off x="658875" y="639475"/>
            <a:ext cx="3444150" cy="2848700"/>
          </a:xfrm>
          <a:prstGeom prst="rect">
            <a:avLst/>
          </a:prstGeom>
          <a:noFill/>
          <a:ln>
            <a:noFill/>
          </a:ln>
        </p:spPr>
      </p:pic>
      <p:sp>
        <p:nvSpPr>
          <p:cNvPr id="605" name="Google Shape;605;p55"/>
          <p:cNvSpPr txBox="1"/>
          <p:nvPr/>
        </p:nvSpPr>
        <p:spPr>
          <a:xfrm>
            <a:off x="5158000" y="775100"/>
            <a:ext cx="3244500" cy="19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lbert Sans"/>
                <a:ea typeface="Albert Sans"/>
                <a:cs typeface="Albert Sans"/>
                <a:sym typeface="Albert Sans"/>
              </a:rPr>
              <a:t>Correlation graph shows blood pressure correlation at 0.382 while BMI correlation is at 0.293, making blood pressure a more likely contributor to diabetes</a:t>
            </a:r>
            <a:endParaRPr>
              <a:latin typeface="Albert Sans"/>
              <a:ea typeface="Albert Sans"/>
              <a:cs typeface="Albert Sans"/>
              <a:sym typeface="Albert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56"/>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6"/>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612" name="Google Shape;612;p56"/>
          <p:cNvSpPr txBox="1"/>
          <p:nvPr>
            <p:ph idx="2" type="title"/>
          </p:nvPr>
        </p:nvSpPr>
        <p:spPr>
          <a:xfrm>
            <a:off x="1077925" y="2053600"/>
            <a:ext cx="147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613" name="Google Shape;613;p56"/>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Conclusion</a:t>
            </a:r>
            <a:endParaRPr sz="2500"/>
          </a:p>
        </p:txBody>
      </p:sp>
      <p:sp>
        <p:nvSpPr>
          <p:cNvPr id="614" name="Google Shape;614;p56"/>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CORTNEY</a:t>
            </a:r>
            <a:endParaRPr sz="1200"/>
          </a:p>
        </p:txBody>
      </p:sp>
      <p:grpSp>
        <p:nvGrpSpPr>
          <p:cNvPr id="615" name="Google Shape;615;p56"/>
          <p:cNvGrpSpPr/>
          <p:nvPr/>
        </p:nvGrpSpPr>
        <p:grpSpPr>
          <a:xfrm>
            <a:off x="7067094" y="1072366"/>
            <a:ext cx="985533" cy="985584"/>
            <a:chOff x="713236" y="3965271"/>
            <a:chExt cx="638754" cy="638786"/>
          </a:xfrm>
        </p:grpSpPr>
        <p:sp>
          <p:nvSpPr>
            <p:cNvPr id="616" name="Google Shape;616;p56"/>
            <p:cNvSpPr/>
            <p:nvPr/>
          </p:nvSpPr>
          <p:spPr>
            <a:xfrm>
              <a:off x="1029803" y="3965271"/>
              <a:ext cx="5620" cy="238597"/>
            </a:xfrm>
            <a:custGeom>
              <a:rect b="b" l="l" r="r" t="t"/>
              <a:pathLst>
                <a:path extrusionOk="0" h="21950" w="517">
                  <a:moveTo>
                    <a:pt x="259" y="1"/>
                  </a:moveTo>
                  <a:cubicBezTo>
                    <a:pt x="116" y="1"/>
                    <a:pt x="0" y="116"/>
                    <a:pt x="0" y="260"/>
                  </a:cubicBezTo>
                  <a:lnTo>
                    <a:pt x="0" y="1809"/>
                  </a:lnTo>
                  <a:cubicBezTo>
                    <a:pt x="0" y="1950"/>
                    <a:pt x="116" y="2066"/>
                    <a:pt x="259" y="2066"/>
                  </a:cubicBezTo>
                  <a:cubicBezTo>
                    <a:pt x="401" y="2066"/>
                    <a:pt x="516" y="1950"/>
                    <a:pt x="516" y="1809"/>
                  </a:cubicBezTo>
                  <a:lnTo>
                    <a:pt x="516" y="260"/>
                  </a:lnTo>
                  <a:cubicBezTo>
                    <a:pt x="516" y="116"/>
                    <a:pt x="402" y="1"/>
                    <a:pt x="259" y="1"/>
                  </a:cubicBezTo>
                  <a:close/>
                  <a:moveTo>
                    <a:pt x="259" y="2583"/>
                  </a:moveTo>
                  <a:cubicBezTo>
                    <a:pt x="116" y="2583"/>
                    <a:pt x="0" y="2699"/>
                    <a:pt x="0" y="2841"/>
                  </a:cubicBezTo>
                  <a:lnTo>
                    <a:pt x="0" y="3358"/>
                  </a:lnTo>
                  <a:cubicBezTo>
                    <a:pt x="0" y="3500"/>
                    <a:pt x="116" y="3615"/>
                    <a:pt x="259" y="3615"/>
                  </a:cubicBezTo>
                  <a:cubicBezTo>
                    <a:pt x="401" y="3615"/>
                    <a:pt x="516" y="3500"/>
                    <a:pt x="516" y="3358"/>
                  </a:cubicBezTo>
                  <a:lnTo>
                    <a:pt x="516" y="2841"/>
                  </a:lnTo>
                  <a:cubicBezTo>
                    <a:pt x="516" y="2699"/>
                    <a:pt x="402" y="2583"/>
                    <a:pt x="259" y="2583"/>
                  </a:cubicBezTo>
                  <a:close/>
                  <a:moveTo>
                    <a:pt x="259" y="4649"/>
                  </a:moveTo>
                  <a:cubicBezTo>
                    <a:pt x="116" y="4649"/>
                    <a:pt x="0" y="4764"/>
                    <a:pt x="0" y="4907"/>
                  </a:cubicBezTo>
                  <a:lnTo>
                    <a:pt x="0" y="6457"/>
                  </a:lnTo>
                  <a:cubicBezTo>
                    <a:pt x="0" y="6598"/>
                    <a:pt x="116" y="6714"/>
                    <a:pt x="259" y="6714"/>
                  </a:cubicBezTo>
                  <a:cubicBezTo>
                    <a:pt x="401" y="6714"/>
                    <a:pt x="516" y="6600"/>
                    <a:pt x="516" y="6457"/>
                  </a:cubicBezTo>
                  <a:lnTo>
                    <a:pt x="516" y="4907"/>
                  </a:lnTo>
                  <a:cubicBezTo>
                    <a:pt x="516" y="4764"/>
                    <a:pt x="402" y="4649"/>
                    <a:pt x="259" y="4649"/>
                  </a:cubicBezTo>
                  <a:close/>
                  <a:moveTo>
                    <a:pt x="259" y="7231"/>
                  </a:moveTo>
                  <a:cubicBezTo>
                    <a:pt x="116" y="7231"/>
                    <a:pt x="0" y="7347"/>
                    <a:pt x="0" y="7488"/>
                  </a:cubicBezTo>
                  <a:lnTo>
                    <a:pt x="0" y="8006"/>
                  </a:lnTo>
                  <a:cubicBezTo>
                    <a:pt x="0" y="8147"/>
                    <a:pt x="116" y="8263"/>
                    <a:pt x="259" y="8263"/>
                  </a:cubicBezTo>
                  <a:cubicBezTo>
                    <a:pt x="401" y="8263"/>
                    <a:pt x="516" y="8149"/>
                    <a:pt x="516" y="8006"/>
                  </a:cubicBezTo>
                  <a:lnTo>
                    <a:pt x="516" y="7488"/>
                  </a:lnTo>
                  <a:cubicBezTo>
                    <a:pt x="516" y="7347"/>
                    <a:pt x="402" y="7231"/>
                    <a:pt x="259" y="7231"/>
                  </a:cubicBezTo>
                  <a:close/>
                  <a:moveTo>
                    <a:pt x="259" y="9296"/>
                  </a:moveTo>
                  <a:cubicBezTo>
                    <a:pt x="116" y="9296"/>
                    <a:pt x="0" y="9412"/>
                    <a:pt x="0" y="9555"/>
                  </a:cubicBezTo>
                  <a:lnTo>
                    <a:pt x="0" y="11104"/>
                  </a:lnTo>
                  <a:cubicBezTo>
                    <a:pt x="0" y="11248"/>
                    <a:pt x="116" y="11363"/>
                    <a:pt x="259" y="11363"/>
                  </a:cubicBezTo>
                  <a:cubicBezTo>
                    <a:pt x="401" y="11363"/>
                    <a:pt x="516" y="11248"/>
                    <a:pt x="516" y="11104"/>
                  </a:cubicBezTo>
                  <a:lnTo>
                    <a:pt x="516" y="9555"/>
                  </a:lnTo>
                  <a:cubicBezTo>
                    <a:pt x="516" y="9412"/>
                    <a:pt x="402" y="9296"/>
                    <a:pt x="259" y="9296"/>
                  </a:cubicBezTo>
                  <a:close/>
                  <a:moveTo>
                    <a:pt x="259" y="11879"/>
                  </a:moveTo>
                  <a:cubicBezTo>
                    <a:pt x="116" y="11879"/>
                    <a:pt x="0" y="11995"/>
                    <a:pt x="0" y="12138"/>
                  </a:cubicBezTo>
                  <a:lnTo>
                    <a:pt x="0" y="12654"/>
                  </a:lnTo>
                  <a:cubicBezTo>
                    <a:pt x="0" y="12797"/>
                    <a:pt x="116" y="12912"/>
                    <a:pt x="259" y="12912"/>
                  </a:cubicBezTo>
                  <a:cubicBezTo>
                    <a:pt x="401" y="12912"/>
                    <a:pt x="516" y="12797"/>
                    <a:pt x="516" y="12654"/>
                  </a:cubicBezTo>
                  <a:lnTo>
                    <a:pt x="516" y="12138"/>
                  </a:lnTo>
                  <a:cubicBezTo>
                    <a:pt x="516" y="11995"/>
                    <a:pt x="402" y="11879"/>
                    <a:pt x="259" y="11879"/>
                  </a:cubicBezTo>
                  <a:close/>
                  <a:moveTo>
                    <a:pt x="259" y="13944"/>
                  </a:moveTo>
                  <a:cubicBezTo>
                    <a:pt x="116" y="13944"/>
                    <a:pt x="0" y="14060"/>
                    <a:pt x="0" y="14203"/>
                  </a:cubicBezTo>
                  <a:lnTo>
                    <a:pt x="0" y="15752"/>
                  </a:lnTo>
                  <a:cubicBezTo>
                    <a:pt x="0" y="15895"/>
                    <a:pt x="116" y="16011"/>
                    <a:pt x="259" y="16011"/>
                  </a:cubicBezTo>
                  <a:cubicBezTo>
                    <a:pt x="401" y="16011"/>
                    <a:pt x="516" y="15895"/>
                    <a:pt x="516" y="15752"/>
                  </a:cubicBezTo>
                  <a:lnTo>
                    <a:pt x="516" y="14203"/>
                  </a:lnTo>
                  <a:cubicBezTo>
                    <a:pt x="516" y="14060"/>
                    <a:pt x="402" y="13944"/>
                    <a:pt x="259" y="13944"/>
                  </a:cubicBezTo>
                  <a:close/>
                  <a:moveTo>
                    <a:pt x="259" y="16527"/>
                  </a:moveTo>
                  <a:cubicBezTo>
                    <a:pt x="116" y="16527"/>
                    <a:pt x="0" y="16642"/>
                    <a:pt x="0" y="16785"/>
                  </a:cubicBezTo>
                  <a:lnTo>
                    <a:pt x="0" y="17301"/>
                  </a:lnTo>
                  <a:cubicBezTo>
                    <a:pt x="0" y="17444"/>
                    <a:pt x="116" y="17560"/>
                    <a:pt x="259" y="17560"/>
                  </a:cubicBezTo>
                  <a:cubicBezTo>
                    <a:pt x="401" y="17560"/>
                    <a:pt x="516" y="17444"/>
                    <a:pt x="516" y="17301"/>
                  </a:cubicBezTo>
                  <a:lnTo>
                    <a:pt x="516" y="16785"/>
                  </a:lnTo>
                  <a:cubicBezTo>
                    <a:pt x="516" y="16642"/>
                    <a:pt x="402" y="16527"/>
                    <a:pt x="259" y="16527"/>
                  </a:cubicBezTo>
                  <a:close/>
                  <a:moveTo>
                    <a:pt x="259" y="18592"/>
                  </a:moveTo>
                  <a:cubicBezTo>
                    <a:pt x="116" y="18592"/>
                    <a:pt x="0" y="18707"/>
                    <a:pt x="0" y="18851"/>
                  </a:cubicBezTo>
                  <a:lnTo>
                    <a:pt x="0" y="20400"/>
                  </a:lnTo>
                  <a:cubicBezTo>
                    <a:pt x="0" y="20543"/>
                    <a:pt x="116" y="20659"/>
                    <a:pt x="259" y="20659"/>
                  </a:cubicBezTo>
                  <a:cubicBezTo>
                    <a:pt x="401" y="20659"/>
                    <a:pt x="516" y="20543"/>
                    <a:pt x="516" y="20400"/>
                  </a:cubicBezTo>
                  <a:lnTo>
                    <a:pt x="516" y="18851"/>
                  </a:lnTo>
                  <a:cubicBezTo>
                    <a:pt x="516" y="18707"/>
                    <a:pt x="402" y="18592"/>
                    <a:pt x="259" y="18592"/>
                  </a:cubicBezTo>
                  <a:close/>
                  <a:moveTo>
                    <a:pt x="259" y="21174"/>
                  </a:moveTo>
                  <a:cubicBezTo>
                    <a:pt x="116" y="21174"/>
                    <a:pt x="0" y="21290"/>
                    <a:pt x="0" y="21433"/>
                  </a:cubicBezTo>
                  <a:lnTo>
                    <a:pt x="0" y="21690"/>
                  </a:lnTo>
                  <a:cubicBezTo>
                    <a:pt x="0" y="21833"/>
                    <a:pt x="116" y="21949"/>
                    <a:pt x="259" y="21949"/>
                  </a:cubicBezTo>
                  <a:cubicBezTo>
                    <a:pt x="401" y="21949"/>
                    <a:pt x="516" y="21833"/>
                    <a:pt x="516" y="21690"/>
                  </a:cubicBezTo>
                  <a:lnTo>
                    <a:pt x="516" y="21433"/>
                  </a:lnTo>
                  <a:cubicBezTo>
                    <a:pt x="516" y="21290"/>
                    <a:pt x="402" y="21174"/>
                    <a:pt x="259" y="2117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1029803" y="4365461"/>
              <a:ext cx="5620" cy="238597"/>
            </a:xfrm>
            <a:custGeom>
              <a:rect b="b" l="l" r="r" t="t"/>
              <a:pathLst>
                <a:path extrusionOk="0" h="21950" w="517">
                  <a:moveTo>
                    <a:pt x="259" y="1"/>
                  </a:moveTo>
                  <a:cubicBezTo>
                    <a:pt x="116" y="1"/>
                    <a:pt x="0" y="117"/>
                    <a:pt x="0" y="260"/>
                  </a:cubicBezTo>
                  <a:lnTo>
                    <a:pt x="0" y="1809"/>
                  </a:lnTo>
                  <a:cubicBezTo>
                    <a:pt x="0" y="1950"/>
                    <a:pt x="116" y="2066"/>
                    <a:pt x="259" y="2066"/>
                  </a:cubicBezTo>
                  <a:cubicBezTo>
                    <a:pt x="401" y="2066"/>
                    <a:pt x="516" y="1950"/>
                    <a:pt x="516" y="1809"/>
                  </a:cubicBezTo>
                  <a:lnTo>
                    <a:pt x="516" y="260"/>
                  </a:lnTo>
                  <a:cubicBezTo>
                    <a:pt x="516" y="117"/>
                    <a:pt x="402" y="1"/>
                    <a:pt x="259" y="1"/>
                  </a:cubicBezTo>
                  <a:close/>
                  <a:moveTo>
                    <a:pt x="259" y="2584"/>
                  </a:moveTo>
                  <a:cubicBezTo>
                    <a:pt x="116" y="2584"/>
                    <a:pt x="0" y="2699"/>
                    <a:pt x="0" y="2841"/>
                  </a:cubicBezTo>
                  <a:lnTo>
                    <a:pt x="0" y="3358"/>
                  </a:lnTo>
                  <a:cubicBezTo>
                    <a:pt x="0" y="3500"/>
                    <a:pt x="116" y="3615"/>
                    <a:pt x="259" y="3615"/>
                  </a:cubicBezTo>
                  <a:cubicBezTo>
                    <a:pt x="401" y="3615"/>
                    <a:pt x="516" y="3500"/>
                    <a:pt x="516" y="3358"/>
                  </a:cubicBezTo>
                  <a:lnTo>
                    <a:pt x="516" y="2841"/>
                  </a:lnTo>
                  <a:cubicBezTo>
                    <a:pt x="516" y="2699"/>
                    <a:pt x="402" y="2584"/>
                    <a:pt x="259" y="2584"/>
                  </a:cubicBezTo>
                  <a:close/>
                  <a:moveTo>
                    <a:pt x="259" y="4649"/>
                  </a:moveTo>
                  <a:cubicBezTo>
                    <a:pt x="116" y="4649"/>
                    <a:pt x="0" y="4764"/>
                    <a:pt x="0" y="4907"/>
                  </a:cubicBezTo>
                  <a:lnTo>
                    <a:pt x="0" y="6457"/>
                  </a:lnTo>
                  <a:cubicBezTo>
                    <a:pt x="0" y="6600"/>
                    <a:pt x="116" y="6714"/>
                    <a:pt x="259" y="6714"/>
                  </a:cubicBezTo>
                  <a:cubicBezTo>
                    <a:pt x="401" y="6714"/>
                    <a:pt x="516" y="6600"/>
                    <a:pt x="516" y="6457"/>
                  </a:cubicBezTo>
                  <a:lnTo>
                    <a:pt x="516" y="4907"/>
                  </a:lnTo>
                  <a:cubicBezTo>
                    <a:pt x="516" y="4764"/>
                    <a:pt x="402" y="4649"/>
                    <a:pt x="259" y="4649"/>
                  </a:cubicBezTo>
                  <a:close/>
                  <a:moveTo>
                    <a:pt x="259" y="7231"/>
                  </a:moveTo>
                  <a:cubicBezTo>
                    <a:pt x="116" y="7231"/>
                    <a:pt x="0" y="7347"/>
                    <a:pt x="0" y="7488"/>
                  </a:cubicBezTo>
                  <a:lnTo>
                    <a:pt x="0" y="8006"/>
                  </a:lnTo>
                  <a:cubicBezTo>
                    <a:pt x="0" y="8149"/>
                    <a:pt x="116" y="8263"/>
                    <a:pt x="259" y="8263"/>
                  </a:cubicBezTo>
                  <a:cubicBezTo>
                    <a:pt x="401" y="8263"/>
                    <a:pt x="516" y="8149"/>
                    <a:pt x="516" y="8006"/>
                  </a:cubicBezTo>
                  <a:lnTo>
                    <a:pt x="516" y="7488"/>
                  </a:lnTo>
                  <a:cubicBezTo>
                    <a:pt x="516" y="7347"/>
                    <a:pt x="402" y="7231"/>
                    <a:pt x="259" y="7231"/>
                  </a:cubicBezTo>
                  <a:close/>
                  <a:moveTo>
                    <a:pt x="259" y="9296"/>
                  </a:moveTo>
                  <a:cubicBezTo>
                    <a:pt x="116" y="9296"/>
                    <a:pt x="0" y="9412"/>
                    <a:pt x="0" y="9555"/>
                  </a:cubicBezTo>
                  <a:lnTo>
                    <a:pt x="0" y="11104"/>
                  </a:lnTo>
                  <a:cubicBezTo>
                    <a:pt x="0" y="11248"/>
                    <a:pt x="116" y="11363"/>
                    <a:pt x="259" y="11363"/>
                  </a:cubicBezTo>
                  <a:cubicBezTo>
                    <a:pt x="401" y="11363"/>
                    <a:pt x="516" y="11248"/>
                    <a:pt x="516" y="11104"/>
                  </a:cubicBezTo>
                  <a:lnTo>
                    <a:pt x="516" y="9555"/>
                  </a:lnTo>
                  <a:cubicBezTo>
                    <a:pt x="516" y="9412"/>
                    <a:pt x="402" y="9296"/>
                    <a:pt x="259" y="9296"/>
                  </a:cubicBezTo>
                  <a:close/>
                  <a:moveTo>
                    <a:pt x="259" y="11879"/>
                  </a:moveTo>
                  <a:cubicBezTo>
                    <a:pt x="116" y="11879"/>
                    <a:pt x="0" y="11995"/>
                    <a:pt x="0" y="12138"/>
                  </a:cubicBezTo>
                  <a:lnTo>
                    <a:pt x="0" y="12654"/>
                  </a:lnTo>
                  <a:cubicBezTo>
                    <a:pt x="0" y="12797"/>
                    <a:pt x="116" y="12912"/>
                    <a:pt x="259" y="12912"/>
                  </a:cubicBezTo>
                  <a:cubicBezTo>
                    <a:pt x="401" y="12912"/>
                    <a:pt x="516" y="12797"/>
                    <a:pt x="516" y="12654"/>
                  </a:cubicBezTo>
                  <a:lnTo>
                    <a:pt x="516" y="12138"/>
                  </a:lnTo>
                  <a:cubicBezTo>
                    <a:pt x="516" y="11995"/>
                    <a:pt x="402" y="11879"/>
                    <a:pt x="259" y="11879"/>
                  </a:cubicBezTo>
                  <a:close/>
                  <a:moveTo>
                    <a:pt x="259" y="13944"/>
                  </a:moveTo>
                  <a:cubicBezTo>
                    <a:pt x="116" y="13944"/>
                    <a:pt x="0" y="14060"/>
                    <a:pt x="0" y="14203"/>
                  </a:cubicBezTo>
                  <a:lnTo>
                    <a:pt x="0" y="15752"/>
                  </a:lnTo>
                  <a:cubicBezTo>
                    <a:pt x="0" y="15895"/>
                    <a:pt x="116" y="16011"/>
                    <a:pt x="259" y="16011"/>
                  </a:cubicBezTo>
                  <a:cubicBezTo>
                    <a:pt x="401" y="16011"/>
                    <a:pt x="516" y="15895"/>
                    <a:pt x="516" y="15752"/>
                  </a:cubicBezTo>
                  <a:lnTo>
                    <a:pt x="516" y="14203"/>
                  </a:lnTo>
                  <a:cubicBezTo>
                    <a:pt x="516" y="14061"/>
                    <a:pt x="402" y="13944"/>
                    <a:pt x="259" y="13944"/>
                  </a:cubicBezTo>
                  <a:close/>
                  <a:moveTo>
                    <a:pt x="259" y="16527"/>
                  </a:moveTo>
                  <a:cubicBezTo>
                    <a:pt x="116" y="16527"/>
                    <a:pt x="0" y="16642"/>
                    <a:pt x="0" y="16786"/>
                  </a:cubicBezTo>
                  <a:lnTo>
                    <a:pt x="0" y="17301"/>
                  </a:lnTo>
                  <a:cubicBezTo>
                    <a:pt x="0" y="17445"/>
                    <a:pt x="116" y="17560"/>
                    <a:pt x="259" y="17560"/>
                  </a:cubicBezTo>
                  <a:cubicBezTo>
                    <a:pt x="401" y="17560"/>
                    <a:pt x="516" y="17445"/>
                    <a:pt x="516" y="17301"/>
                  </a:cubicBezTo>
                  <a:lnTo>
                    <a:pt x="516" y="16786"/>
                  </a:lnTo>
                  <a:cubicBezTo>
                    <a:pt x="516" y="16642"/>
                    <a:pt x="402" y="16527"/>
                    <a:pt x="259" y="16527"/>
                  </a:cubicBezTo>
                  <a:close/>
                  <a:moveTo>
                    <a:pt x="259" y="18594"/>
                  </a:moveTo>
                  <a:cubicBezTo>
                    <a:pt x="116" y="18594"/>
                    <a:pt x="0" y="18707"/>
                    <a:pt x="0" y="18851"/>
                  </a:cubicBezTo>
                  <a:lnTo>
                    <a:pt x="0" y="20400"/>
                  </a:lnTo>
                  <a:cubicBezTo>
                    <a:pt x="0" y="20543"/>
                    <a:pt x="116" y="20659"/>
                    <a:pt x="259" y="20659"/>
                  </a:cubicBezTo>
                  <a:cubicBezTo>
                    <a:pt x="401" y="20659"/>
                    <a:pt x="516" y="20543"/>
                    <a:pt x="516" y="20400"/>
                  </a:cubicBezTo>
                  <a:lnTo>
                    <a:pt x="516" y="18851"/>
                  </a:lnTo>
                  <a:cubicBezTo>
                    <a:pt x="516" y="18709"/>
                    <a:pt x="402" y="18594"/>
                    <a:pt x="259" y="18594"/>
                  </a:cubicBezTo>
                  <a:close/>
                  <a:moveTo>
                    <a:pt x="259" y="21175"/>
                  </a:moveTo>
                  <a:cubicBezTo>
                    <a:pt x="116" y="21175"/>
                    <a:pt x="0" y="21290"/>
                    <a:pt x="0" y="21433"/>
                  </a:cubicBezTo>
                  <a:lnTo>
                    <a:pt x="0" y="21690"/>
                  </a:lnTo>
                  <a:cubicBezTo>
                    <a:pt x="0" y="21834"/>
                    <a:pt x="116" y="21949"/>
                    <a:pt x="259" y="21949"/>
                  </a:cubicBezTo>
                  <a:cubicBezTo>
                    <a:pt x="401" y="21949"/>
                    <a:pt x="516" y="21834"/>
                    <a:pt x="516" y="21690"/>
                  </a:cubicBezTo>
                  <a:lnTo>
                    <a:pt x="516" y="21433"/>
                  </a:lnTo>
                  <a:cubicBezTo>
                    <a:pt x="516" y="21290"/>
                    <a:pt x="402" y="21175"/>
                    <a:pt x="259" y="211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1113415" y="4281849"/>
              <a:ext cx="238575" cy="5631"/>
            </a:xfrm>
            <a:custGeom>
              <a:rect b="b" l="l" r="r" t="t"/>
              <a:pathLst>
                <a:path extrusionOk="0" h="518" w="21948">
                  <a:moveTo>
                    <a:pt x="258" y="0"/>
                  </a:moveTo>
                  <a:cubicBezTo>
                    <a:pt x="117" y="0"/>
                    <a:pt x="1" y="116"/>
                    <a:pt x="1" y="259"/>
                  </a:cubicBezTo>
                  <a:cubicBezTo>
                    <a:pt x="1" y="402"/>
                    <a:pt x="117" y="518"/>
                    <a:pt x="258" y="518"/>
                  </a:cubicBezTo>
                  <a:lnTo>
                    <a:pt x="517" y="518"/>
                  </a:lnTo>
                  <a:cubicBezTo>
                    <a:pt x="658" y="518"/>
                    <a:pt x="774" y="402"/>
                    <a:pt x="774" y="259"/>
                  </a:cubicBezTo>
                  <a:cubicBezTo>
                    <a:pt x="774" y="116"/>
                    <a:pt x="658" y="0"/>
                    <a:pt x="517" y="0"/>
                  </a:cubicBezTo>
                  <a:close/>
                  <a:moveTo>
                    <a:pt x="1548" y="0"/>
                  </a:moveTo>
                  <a:cubicBezTo>
                    <a:pt x="1407" y="0"/>
                    <a:pt x="1291" y="116"/>
                    <a:pt x="1291" y="259"/>
                  </a:cubicBezTo>
                  <a:cubicBezTo>
                    <a:pt x="1291" y="402"/>
                    <a:pt x="1407" y="518"/>
                    <a:pt x="1548" y="518"/>
                  </a:cubicBezTo>
                  <a:lnTo>
                    <a:pt x="3098" y="518"/>
                  </a:lnTo>
                  <a:cubicBezTo>
                    <a:pt x="3241" y="518"/>
                    <a:pt x="3356" y="402"/>
                    <a:pt x="3356" y="259"/>
                  </a:cubicBezTo>
                  <a:cubicBezTo>
                    <a:pt x="3356" y="116"/>
                    <a:pt x="3241" y="0"/>
                    <a:pt x="3098" y="0"/>
                  </a:cubicBezTo>
                  <a:close/>
                  <a:moveTo>
                    <a:pt x="4647" y="0"/>
                  </a:moveTo>
                  <a:cubicBezTo>
                    <a:pt x="4505" y="0"/>
                    <a:pt x="4390" y="116"/>
                    <a:pt x="4390" y="259"/>
                  </a:cubicBezTo>
                  <a:cubicBezTo>
                    <a:pt x="4390" y="402"/>
                    <a:pt x="4505" y="518"/>
                    <a:pt x="4647" y="518"/>
                  </a:cubicBezTo>
                  <a:lnTo>
                    <a:pt x="5165" y="518"/>
                  </a:lnTo>
                  <a:cubicBezTo>
                    <a:pt x="5308" y="518"/>
                    <a:pt x="5422" y="402"/>
                    <a:pt x="5422" y="259"/>
                  </a:cubicBezTo>
                  <a:cubicBezTo>
                    <a:pt x="5422" y="116"/>
                    <a:pt x="5308" y="0"/>
                    <a:pt x="5165" y="0"/>
                  </a:cubicBezTo>
                  <a:close/>
                  <a:moveTo>
                    <a:pt x="6198" y="0"/>
                  </a:moveTo>
                  <a:cubicBezTo>
                    <a:pt x="6055" y="0"/>
                    <a:pt x="5939" y="116"/>
                    <a:pt x="5939" y="259"/>
                  </a:cubicBezTo>
                  <a:cubicBezTo>
                    <a:pt x="5939" y="402"/>
                    <a:pt x="6055" y="518"/>
                    <a:pt x="6198" y="518"/>
                  </a:cubicBezTo>
                  <a:lnTo>
                    <a:pt x="7747" y="518"/>
                  </a:lnTo>
                  <a:cubicBezTo>
                    <a:pt x="7889" y="518"/>
                    <a:pt x="8004" y="402"/>
                    <a:pt x="8004" y="259"/>
                  </a:cubicBezTo>
                  <a:cubicBezTo>
                    <a:pt x="8004" y="116"/>
                    <a:pt x="7889" y="0"/>
                    <a:pt x="7747" y="0"/>
                  </a:cubicBezTo>
                  <a:close/>
                  <a:moveTo>
                    <a:pt x="9296" y="0"/>
                  </a:moveTo>
                  <a:cubicBezTo>
                    <a:pt x="9153" y="0"/>
                    <a:pt x="9038" y="116"/>
                    <a:pt x="9038" y="259"/>
                  </a:cubicBezTo>
                  <a:cubicBezTo>
                    <a:pt x="9038" y="402"/>
                    <a:pt x="9153" y="518"/>
                    <a:pt x="9296" y="518"/>
                  </a:cubicBezTo>
                  <a:lnTo>
                    <a:pt x="9812" y="518"/>
                  </a:lnTo>
                  <a:cubicBezTo>
                    <a:pt x="9955" y="518"/>
                    <a:pt x="10071" y="402"/>
                    <a:pt x="10071" y="259"/>
                  </a:cubicBezTo>
                  <a:cubicBezTo>
                    <a:pt x="10071" y="116"/>
                    <a:pt x="9955" y="0"/>
                    <a:pt x="9812" y="0"/>
                  </a:cubicBezTo>
                  <a:close/>
                  <a:moveTo>
                    <a:pt x="10846" y="0"/>
                  </a:moveTo>
                  <a:cubicBezTo>
                    <a:pt x="10702" y="0"/>
                    <a:pt x="10587" y="116"/>
                    <a:pt x="10587" y="259"/>
                  </a:cubicBezTo>
                  <a:cubicBezTo>
                    <a:pt x="10587" y="402"/>
                    <a:pt x="10702" y="518"/>
                    <a:pt x="10846" y="518"/>
                  </a:cubicBezTo>
                  <a:lnTo>
                    <a:pt x="12395" y="518"/>
                  </a:lnTo>
                  <a:cubicBezTo>
                    <a:pt x="12536" y="518"/>
                    <a:pt x="12652" y="402"/>
                    <a:pt x="12652" y="259"/>
                  </a:cubicBezTo>
                  <a:cubicBezTo>
                    <a:pt x="12652" y="116"/>
                    <a:pt x="12536" y="0"/>
                    <a:pt x="12395" y="0"/>
                  </a:cubicBezTo>
                  <a:close/>
                  <a:moveTo>
                    <a:pt x="13944" y="0"/>
                  </a:moveTo>
                  <a:cubicBezTo>
                    <a:pt x="13801" y="0"/>
                    <a:pt x="13685" y="116"/>
                    <a:pt x="13685" y="259"/>
                  </a:cubicBezTo>
                  <a:cubicBezTo>
                    <a:pt x="13685" y="402"/>
                    <a:pt x="13801" y="518"/>
                    <a:pt x="13944" y="518"/>
                  </a:cubicBezTo>
                  <a:lnTo>
                    <a:pt x="14460" y="518"/>
                  </a:lnTo>
                  <a:cubicBezTo>
                    <a:pt x="14603" y="518"/>
                    <a:pt x="14719" y="402"/>
                    <a:pt x="14719" y="259"/>
                  </a:cubicBezTo>
                  <a:cubicBezTo>
                    <a:pt x="14719" y="116"/>
                    <a:pt x="14603" y="0"/>
                    <a:pt x="14460" y="0"/>
                  </a:cubicBezTo>
                  <a:close/>
                  <a:moveTo>
                    <a:pt x="15493" y="0"/>
                  </a:moveTo>
                  <a:cubicBezTo>
                    <a:pt x="15350" y="0"/>
                    <a:pt x="15235" y="116"/>
                    <a:pt x="15235" y="259"/>
                  </a:cubicBezTo>
                  <a:cubicBezTo>
                    <a:pt x="15235" y="402"/>
                    <a:pt x="15350" y="518"/>
                    <a:pt x="15493" y="518"/>
                  </a:cubicBezTo>
                  <a:lnTo>
                    <a:pt x="17043" y="518"/>
                  </a:lnTo>
                  <a:cubicBezTo>
                    <a:pt x="17186" y="518"/>
                    <a:pt x="17300" y="402"/>
                    <a:pt x="17300" y="259"/>
                  </a:cubicBezTo>
                  <a:cubicBezTo>
                    <a:pt x="17300" y="116"/>
                    <a:pt x="17186" y="0"/>
                    <a:pt x="17043" y="0"/>
                  </a:cubicBezTo>
                  <a:close/>
                  <a:moveTo>
                    <a:pt x="18592" y="0"/>
                  </a:moveTo>
                  <a:cubicBezTo>
                    <a:pt x="18449" y="0"/>
                    <a:pt x="18333" y="116"/>
                    <a:pt x="18333" y="259"/>
                  </a:cubicBezTo>
                  <a:cubicBezTo>
                    <a:pt x="18333" y="402"/>
                    <a:pt x="18449" y="518"/>
                    <a:pt x="18592" y="518"/>
                  </a:cubicBezTo>
                  <a:lnTo>
                    <a:pt x="19108" y="518"/>
                  </a:lnTo>
                  <a:cubicBezTo>
                    <a:pt x="19251" y="518"/>
                    <a:pt x="19366" y="402"/>
                    <a:pt x="19366" y="259"/>
                  </a:cubicBezTo>
                  <a:cubicBezTo>
                    <a:pt x="19366" y="116"/>
                    <a:pt x="19251" y="0"/>
                    <a:pt x="19108" y="0"/>
                  </a:cubicBezTo>
                  <a:close/>
                  <a:moveTo>
                    <a:pt x="20141" y="0"/>
                  </a:moveTo>
                  <a:cubicBezTo>
                    <a:pt x="19998" y="0"/>
                    <a:pt x="19882" y="116"/>
                    <a:pt x="19882" y="259"/>
                  </a:cubicBezTo>
                  <a:cubicBezTo>
                    <a:pt x="19882" y="402"/>
                    <a:pt x="19998" y="518"/>
                    <a:pt x="20141" y="518"/>
                  </a:cubicBezTo>
                  <a:lnTo>
                    <a:pt x="21690" y="518"/>
                  </a:lnTo>
                  <a:cubicBezTo>
                    <a:pt x="21833" y="518"/>
                    <a:pt x="21947" y="402"/>
                    <a:pt x="21947" y="259"/>
                  </a:cubicBezTo>
                  <a:cubicBezTo>
                    <a:pt x="21947" y="116"/>
                    <a:pt x="21833" y="0"/>
                    <a:pt x="2169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713236" y="4281849"/>
              <a:ext cx="238586" cy="5631"/>
            </a:xfrm>
            <a:custGeom>
              <a:rect b="b" l="l" r="r" t="t"/>
              <a:pathLst>
                <a:path extrusionOk="0" h="518" w="21949">
                  <a:moveTo>
                    <a:pt x="259" y="0"/>
                  </a:moveTo>
                  <a:cubicBezTo>
                    <a:pt x="116" y="0"/>
                    <a:pt x="0" y="116"/>
                    <a:pt x="0" y="259"/>
                  </a:cubicBezTo>
                  <a:cubicBezTo>
                    <a:pt x="0" y="402"/>
                    <a:pt x="116" y="518"/>
                    <a:pt x="259" y="518"/>
                  </a:cubicBezTo>
                  <a:lnTo>
                    <a:pt x="516" y="518"/>
                  </a:lnTo>
                  <a:cubicBezTo>
                    <a:pt x="657" y="518"/>
                    <a:pt x="773" y="402"/>
                    <a:pt x="773" y="259"/>
                  </a:cubicBezTo>
                  <a:cubicBezTo>
                    <a:pt x="773" y="116"/>
                    <a:pt x="659" y="0"/>
                    <a:pt x="516" y="0"/>
                  </a:cubicBezTo>
                  <a:close/>
                  <a:moveTo>
                    <a:pt x="1549" y="0"/>
                  </a:moveTo>
                  <a:cubicBezTo>
                    <a:pt x="1406" y="0"/>
                    <a:pt x="1290" y="116"/>
                    <a:pt x="1290" y="259"/>
                  </a:cubicBezTo>
                  <a:cubicBezTo>
                    <a:pt x="1290" y="402"/>
                    <a:pt x="1406" y="518"/>
                    <a:pt x="1549" y="518"/>
                  </a:cubicBezTo>
                  <a:lnTo>
                    <a:pt x="3097" y="518"/>
                  </a:lnTo>
                  <a:cubicBezTo>
                    <a:pt x="3240" y="518"/>
                    <a:pt x="3356" y="402"/>
                    <a:pt x="3356" y="259"/>
                  </a:cubicBezTo>
                  <a:cubicBezTo>
                    <a:pt x="3356" y="116"/>
                    <a:pt x="3240" y="0"/>
                    <a:pt x="3097" y="0"/>
                  </a:cubicBezTo>
                  <a:close/>
                  <a:moveTo>
                    <a:pt x="4648" y="0"/>
                  </a:moveTo>
                  <a:cubicBezTo>
                    <a:pt x="4505" y="0"/>
                    <a:pt x="4389" y="116"/>
                    <a:pt x="4389" y="259"/>
                  </a:cubicBezTo>
                  <a:cubicBezTo>
                    <a:pt x="4389" y="402"/>
                    <a:pt x="4505" y="518"/>
                    <a:pt x="4648" y="518"/>
                  </a:cubicBezTo>
                  <a:lnTo>
                    <a:pt x="5164" y="518"/>
                  </a:lnTo>
                  <a:cubicBezTo>
                    <a:pt x="5307" y="518"/>
                    <a:pt x="5422" y="402"/>
                    <a:pt x="5422" y="259"/>
                  </a:cubicBezTo>
                  <a:cubicBezTo>
                    <a:pt x="5422" y="116"/>
                    <a:pt x="5307" y="0"/>
                    <a:pt x="5164" y="0"/>
                  </a:cubicBezTo>
                  <a:close/>
                  <a:moveTo>
                    <a:pt x="6197" y="0"/>
                  </a:moveTo>
                  <a:cubicBezTo>
                    <a:pt x="6054" y="0"/>
                    <a:pt x="5938" y="116"/>
                    <a:pt x="5938" y="259"/>
                  </a:cubicBezTo>
                  <a:cubicBezTo>
                    <a:pt x="5938" y="402"/>
                    <a:pt x="6054" y="518"/>
                    <a:pt x="6197" y="518"/>
                  </a:cubicBezTo>
                  <a:lnTo>
                    <a:pt x="7746" y="518"/>
                  </a:lnTo>
                  <a:cubicBezTo>
                    <a:pt x="7889" y="518"/>
                    <a:pt x="8003" y="402"/>
                    <a:pt x="8003" y="259"/>
                  </a:cubicBezTo>
                  <a:cubicBezTo>
                    <a:pt x="8003" y="116"/>
                    <a:pt x="7889" y="0"/>
                    <a:pt x="7746" y="0"/>
                  </a:cubicBezTo>
                  <a:close/>
                  <a:moveTo>
                    <a:pt x="9295" y="0"/>
                  </a:moveTo>
                  <a:cubicBezTo>
                    <a:pt x="9152" y="0"/>
                    <a:pt x="9037" y="116"/>
                    <a:pt x="9037" y="259"/>
                  </a:cubicBezTo>
                  <a:cubicBezTo>
                    <a:pt x="9037" y="402"/>
                    <a:pt x="9152" y="518"/>
                    <a:pt x="9295" y="518"/>
                  </a:cubicBezTo>
                  <a:lnTo>
                    <a:pt x="9811" y="518"/>
                  </a:lnTo>
                  <a:cubicBezTo>
                    <a:pt x="9954" y="518"/>
                    <a:pt x="10070" y="402"/>
                    <a:pt x="10070" y="259"/>
                  </a:cubicBezTo>
                  <a:cubicBezTo>
                    <a:pt x="10070" y="116"/>
                    <a:pt x="9954" y="0"/>
                    <a:pt x="9811" y="0"/>
                  </a:cubicBezTo>
                  <a:close/>
                  <a:moveTo>
                    <a:pt x="10845" y="0"/>
                  </a:moveTo>
                  <a:cubicBezTo>
                    <a:pt x="10701" y="0"/>
                    <a:pt x="10586" y="116"/>
                    <a:pt x="10586" y="259"/>
                  </a:cubicBezTo>
                  <a:cubicBezTo>
                    <a:pt x="10586" y="402"/>
                    <a:pt x="10701" y="518"/>
                    <a:pt x="10845" y="518"/>
                  </a:cubicBezTo>
                  <a:lnTo>
                    <a:pt x="12394" y="518"/>
                  </a:lnTo>
                  <a:cubicBezTo>
                    <a:pt x="12537" y="518"/>
                    <a:pt x="12653" y="402"/>
                    <a:pt x="12653" y="259"/>
                  </a:cubicBezTo>
                  <a:cubicBezTo>
                    <a:pt x="12653" y="116"/>
                    <a:pt x="12537" y="0"/>
                    <a:pt x="12394" y="0"/>
                  </a:cubicBezTo>
                  <a:close/>
                  <a:moveTo>
                    <a:pt x="13943" y="0"/>
                  </a:moveTo>
                  <a:cubicBezTo>
                    <a:pt x="13800" y="0"/>
                    <a:pt x="13684" y="116"/>
                    <a:pt x="13684" y="259"/>
                  </a:cubicBezTo>
                  <a:cubicBezTo>
                    <a:pt x="13684" y="402"/>
                    <a:pt x="13800" y="518"/>
                    <a:pt x="13943" y="518"/>
                  </a:cubicBezTo>
                  <a:lnTo>
                    <a:pt x="14459" y="518"/>
                  </a:lnTo>
                  <a:cubicBezTo>
                    <a:pt x="14602" y="518"/>
                    <a:pt x="14718" y="402"/>
                    <a:pt x="14718" y="259"/>
                  </a:cubicBezTo>
                  <a:cubicBezTo>
                    <a:pt x="14718" y="116"/>
                    <a:pt x="14602" y="0"/>
                    <a:pt x="14459" y="0"/>
                  </a:cubicBezTo>
                  <a:close/>
                  <a:moveTo>
                    <a:pt x="15492" y="0"/>
                  </a:moveTo>
                  <a:cubicBezTo>
                    <a:pt x="15349" y="0"/>
                    <a:pt x="15234" y="116"/>
                    <a:pt x="15234" y="259"/>
                  </a:cubicBezTo>
                  <a:cubicBezTo>
                    <a:pt x="15234" y="402"/>
                    <a:pt x="15349" y="518"/>
                    <a:pt x="15492" y="518"/>
                  </a:cubicBezTo>
                  <a:lnTo>
                    <a:pt x="17042" y="518"/>
                  </a:lnTo>
                  <a:cubicBezTo>
                    <a:pt x="17185" y="518"/>
                    <a:pt x="17300" y="402"/>
                    <a:pt x="17300" y="259"/>
                  </a:cubicBezTo>
                  <a:cubicBezTo>
                    <a:pt x="17300" y="116"/>
                    <a:pt x="17185" y="0"/>
                    <a:pt x="17042" y="0"/>
                  </a:cubicBezTo>
                  <a:close/>
                  <a:moveTo>
                    <a:pt x="18591" y="0"/>
                  </a:moveTo>
                  <a:cubicBezTo>
                    <a:pt x="18448" y="0"/>
                    <a:pt x="18332" y="116"/>
                    <a:pt x="18332" y="259"/>
                  </a:cubicBezTo>
                  <a:cubicBezTo>
                    <a:pt x="18332" y="402"/>
                    <a:pt x="18448" y="518"/>
                    <a:pt x="18591" y="518"/>
                  </a:cubicBezTo>
                  <a:lnTo>
                    <a:pt x="19107" y="518"/>
                  </a:lnTo>
                  <a:cubicBezTo>
                    <a:pt x="19250" y="518"/>
                    <a:pt x="19365" y="402"/>
                    <a:pt x="19365" y="259"/>
                  </a:cubicBezTo>
                  <a:cubicBezTo>
                    <a:pt x="19365" y="116"/>
                    <a:pt x="19250" y="0"/>
                    <a:pt x="19107" y="0"/>
                  </a:cubicBezTo>
                  <a:close/>
                  <a:moveTo>
                    <a:pt x="20140" y="0"/>
                  </a:moveTo>
                  <a:cubicBezTo>
                    <a:pt x="19999" y="0"/>
                    <a:pt x="19881" y="116"/>
                    <a:pt x="19881" y="259"/>
                  </a:cubicBezTo>
                  <a:cubicBezTo>
                    <a:pt x="19881" y="402"/>
                    <a:pt x="19997" y="518"/>
                    <a:pt x="20140" y="518"/>
                  </a:cubicBezTo>
                  <a:lnTo>
                    <a:pt x="21689" y="518"/>
                  </a:lnTo>
                  <a:cubicBezTo>
                    <a:pt x="21833" y="518"/>
                    <a:pt x="21948" y="402"/>
                    <a:pt x="21948" y="259"/>
                  </a:cubicBezTo>
                  <a:cubicBezTo>
                    <a:pt x="21948" y="116"/>
                    <a:pt x="21833" y="0"/>
                    <a:pt x="2168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756292" y="4121756"/>
              <a:ext cx="207400" cy="123440"/>
            </a:xfrm>
            <a:custGeom>
              <a:rect b="b" l="l" r="r" t="t"/>
              <a:pathLst>
                <a:path extrusionOk="0" h="11356" w="19080">
                  <a:moveTo>
                    <a:pt x="294" y="1"/>
                  </a:moveTo>
                  <a:cubicBezTo>
                    <a:pt x="206" y="1"/>
                    <a:pt x="119" y="46"/>
                    <a:pt x="71" y="128"/>
                  </a:cubicBezTo>
                  <a:cubicBezTo>
                    <a:pt x="0" y="250"/>
                    <a:pt x="41" y="409"/>
                    <a:pt x="164" y="481"/>
                  </a:cubicBezTo>
                  <a:lnTo>
                    <a:pt x="1501" y="1265"/>
                  </a:lnTo>
                  <a:cubicBezTo>
                    <a:pt x="1542" y="1289"/>
                    <a:pt x="1587" y="1301"/>
                    <a:pt x="1630" y="1301"/>
                  </a:cubicBezTo>
                  <a:cubicBezTo>
                    <a:pt x="1720" y="1301"/>
                    <a:pt x="1806" y="1254"/>
                    <a:pt x="1855" y="1173"/>
                  </a:cubicBezTo>
                  <a:cubicBezTo>
                    <a:pt x="1925" y="1049"/>
                    <a:pt x="1884" y="892"/>
                    <a:pt x="1762" y="820"/>
                  </a:cubicBezTo>
                  <a:lnTo>
                    <a:pt x="424" y="36"/>
                  </a:lnTo>
                  <a:cubicBezTo>
                    <a:pt x="384" y="12"/>
                    <a:pt x="339" y="1"/>
                    <a:pt x="294" y="1"/>
                  </a:cubicBezTo>
                  <a:close/>
                  <a:moveTo>
                    <a:pt x="2522" y="1306"/>
                  </a:moveTo>
                  <a:cubicBezTo>
                    <a:pt x="2433" y="1306"/>
                    <a:pt x="2347" y="1351"/>
                    <a:pt x="2300" y="1434"/>
                  </a:cubicBezTo>
                  <a:cubicBezTo>
                    <a:pt x="2227" y="1556"/>
                    <a:pt x="2269" y="1715"/>
                    <a:pt x="2391" y="1787"/>
                  </a:cubicBezTo>
                  <a:lnTo>
                    <a:pt x="2836" y="2048"/>
                  </a:lnTo>
                  <a:cubicBezTo>
                    <a:pt x="2878" y="2072"/>
                    <a:pt x="2923" y="2084"/>
                    <a:pt x="2967" y="2084"/>
                  </a:cubicBezTo>
                  <a:cubicBezTo>
                    <a:pt x="3055" y="2084"/>
                    <a:pt x="3142" y="2038"/>
                    <a:pt x="3190" y="1956"/>
                  </a:cubicBezTo>
                  <a:cubicBezTo>
                    <a:pt x="3262" y="1832"/>
                    <a:pt x="3221" y="1675"/>
                    <a:pt x="3099" y="1603"/>
                  </a:cubicBezTo>
                  <a:lnTo>
                    <a:pt x="2653" y="1341"/>
                  </a:lnTo>
                  <a:cubicBezTo>
                    <a:pt x="2612" y="1317"/>
                    <a:pt x="2567" y="1306"/>
                    <a:pt x="2522" y="1306"/>
                  </a:cubicBezTo>
                  <a:close/>
                  <a:moveTo>
                    <a:pt x="4304" y="2351"/>
                  </a:moveTo>
                  <a:cubicBezTo>
                    <a:pt x="4215" y="2351"/>
                    <a:pt x="4129" y="2396"/>
                    <a:pt x="4082" y="2477"/>
                  </a:cubicBezTo>
                  <a:cubicBezTo>
                    <a:pt x="4009" y="2602"/>
                    <a:pt x="4051" y="2759"/>
                    <a:pt x="4173" y="2831"/>
                  </a:cubicBezTo>
                  <a:lnTo>
                    <a:pt x="5510" y="3616"/>
                  </a:lnTo>
                  <a:cubicBezTo>
                    <a:pt x="5552" y="3639"/>
                    <a:pt x="5597" y="3651"/>
                    <a:pt x="5640" y="3651"/>
                  </a:cubicBezTo>
                  <a:cubicBezTo>
                    <a:pt x="5730" y="3651"/>
                    <a:pt x="5816" y="3606"/>
                    <a:pt x="5862" y="3523"/>
                  </a:cubicBezTo>
                  <a:cubicBezTo>
                    <a:pt x="5935" y="3400"/>
                    <a:pt x="5893" y="3242"/>
                    <a:pt x="5771" y="3169"/>
                  </a:cubicBezTo>
                  <a:lnTo>
                    <a:pt x="4434" y="2386"/>
                  </a:lnTo>
                  <a:cubicBezTo>
                    <a:pt x="4393" y="2362"/>
                    <a:pt x="4348" y="2351"/>
                    <a:pt x="4304" y="2351"/>
                  </a:cubicBezTo>
                  <a:close/>
                  <a:moveTo>
                    <a:pt x="6533" y="3657"/>
                  </a:moveTo>
                  <a:cubicBezTo>
                    <a:pt x="6444" y="3657"/>
                    <a:pt x="6357" y="3702"/>
                    <a:pt x="6309" y="3785"/>
                  </a:cubicBezTo>
                  <a:cubicBezTo>
                    <a:pt x="6237" y="3908"/>
                    <a:pt x="6278" y="4066"/>
                    <a:pt x="6402" y="4137"/>
                  </a:cubicBezTo>
                  <a:lnTo>
                    <a:pt x="6847" y="4399"/>
                  </a:lnTo>
                  <a:cubicBezTo>
                    <a:pt x="6889" y="4422"/>
                    <a:pt x="6934" y="4434"/>
                    <a:pt x="6977" y="4434"/>
                  </a:cubicBezTo>
                  <a:cubicBezTo>
                    <a:pt x="7067" y="4434"/>
                    <a:pt x="7153" y="4387"/>
                    <a:pt x="7201" y="4306"/>
                  </a:cubicBezTo>
                  <a:cubicBezTo>
                    <a:pt x="7272" y="4184"/>
                    <a:pt x="7232" y="4025"/>
                    <a:pt x="7108" y="3952"/>
                  </a:cubicBezTo>
                  <a:lnTo>
                    <a:pt x="6663" y="3692"/>
                  </a:lnTo>
                  <a:cubicBezTo>
                    <a:pt x="6622" y="3668"/>
                    <a:pt x="6577" y="3657"/>
                    <a:pt x="6533" y="3657"/>
                  </a:cubicBezTo>
                  <a:close/>
                  <a:moveTo>
                    <a:pt x="8315" y="4701"/>
                  </a:moveTo>
                  <a:cubicBezTo>
                    <a:pt x="8226" y="4701"/>
                    <a:pt x="8140" y="4747"/>
                    <a:pt x="8091" y="4829"/>
                  </a:cubicBezTo>
                  <a:cubicBezTo>
                    <a:pt x="8019" y="4951"/>
                    <a:pt x="8060" y="5110"/>
                    <a:pt x="8184" y="5183"/>
                  </a:cubicBezTo>
                  <a:lnTo>
                    <a:pt x="9520" y="5966"/>
                  </a:lnTo>
                  <a:cubicBezTo>
                    <a:pt x="9561" y="5990"/>
                    <a:pt x="9606" y="6000"/>
                    <a:pt x="9651" y="6000"/>
                  </a:cubicBezTo>
                  <a:cubicBezTo>
                    <a:pt x="9739" y="6000"/>
                    <a:pt x="9825" y="5955"/>
                    <a:pt x="9873" y="5873"/>
                  </a:cubicBezTo>
                  <a:cubicBezTo>
                    <a:pt x="9946" y="5750"/>
                    <a:pt x="9905" y="5591"/>
                    <a:pt x="9782" y="5519"/>
                  </a:cubicBezTo>
                  <a:lnTo>
                    <a:pt x="8445" y="4736"/>
                  </a:lnTo>
                  <a:cubicBezTo>
                    <a:pt x="8404" y="4712"/>
                    <a:pt x="8359" y="4701"/>
                    <a:pt x="8315" y="4701"/>
                  </a:cubicBezTo>
                  <a:close/>
                  <a:moveTo>
                    <a:pt x="10542" y="6007"/>
                  </a:moveTo>
                  <a:cubicBezTo>
                    <a:pt x="10454" y="6007"/>
                    <a:pt x="10367" y="6052"/>
                    <a:pt x="10320" y="6135"/>
                  </a:cubicBezTo>
                  <a:cubicBezTo>
                    <a:pt x="10248" y="6257"/>
                    <a:pt x="10289" y="6416"/>
                    <a:pt x="10412" y="6489"/>
                  </a:cubicBezTo>
                  <a:lnTo>
                    <a:pt x="10857" y="6749"/>
                  </a:lnTo>
                  <a:cubicBezTo>
                    <a:pt x="10898" y="6773"/>
                    <a:pt x="10943" y="6785"/>
                    <a:pt x="10988" y="6785"/>
                  </a:cubicBezTo>
                  <a:cubicBezTo>
                    <a:pt x="11076" y="6785"/>
                    <a:pt x="11162" y="6739"/>
                    <a:pt x="11210" y="6658"/>
                  </a:cubicBezTo>
                  <a:cubicBezTo>
                    <a:pt x="11283" y="6533"/>
                    <a:pt x="11242" y="6376"/>
                    <a:pt x="11119" y="6304"/>
                  </a:cubicBezTo>
                  <a:lnTo>
                    <a:pt x="10672" y="6042"/>
                  </a:lnTo>
                  <a:cubicBezTo>
                    <a:pt x="10631" y="6018"/>
                    <a:pt x="10587" y="6007"/>
                    <a:pt x="10542" y="6007"/>
                  </a:cubicBezTo>
                  <a:close/>
                  <a:moveTo>
                    <a:pt x="12324" y="7051"/>
                  </a:moveTo>
                  <a:cubicBezTo>
                    <a:pt x="12236" y="7051"/>
                    <a:pt x="12150" y="7097"/>
                    <a:pt x="12102" y="7179"/>
                  </a:cubicBezTo>
                  <a:cubicBezTo>
                    <a:pt x="12030" y="7301"/>
                    <a:pt x="12071" y="7460"/>
                    <a:pt x="12194" y="7532"/>
                  </a:cubicBezTo>
                  <a:lnTo>
                    <a:pt x="13531" y="8316"/>
                  </a:lnTo>
                  <a:cubicBezTo>
                    <a:pt x="13571" y="8340"/>
                    <a:pt x="13615" y="8352"/>
                    <a:pt x="13660" y="8352"/>
                  </a:cubicBezTo>
                  <a:cubicBezTo>
                    <a:pt x="13748" y="8352"/>
                    <a:pt x="13836" y="8305"/>
                    <a:pt x="13883" y="8224"/>
                  </a:cubicBezTo>
                  <a:cubicBezTo>
                    <a:pt x="13955" y="8102"/>
                    <a:pt x="13914" y="7943"/>
                    <a:pt x="13791" y="7870"/>
                  </a:cubicBezTo>
                  <a:lnTo>
                    <a:pt x="12454" y="7087"/>
                  </a:lnTo>
                  <a:cubicBezTo>
                    <a:pt x="12413" y="7063"/>
                    <a:pt x="12368" y="7051"/>
                    <a:pt x="12324" y="7051"/>
                  </a:cubicBezTo>
                  <a:close/>
                  <a:moveTo>
                    <a:pt x="14552" y="8357"/>
                  </a:moveTo>
                  <a:cubicBezTo>
                    <a:pt x="14464" y="8357"/>
                    <a:pt x="14378" y="8403"/>
                    <a:pt x="14330" y="8485"/>
                  </a:cubicBezTo>
                  <a:cubicBezTo>
                    <a:pt x="14257" y="8609"/>
                    <a:pt x="14299" y="8766"/>
                    <a:pt x="14421" y="8838"/>
                  </a:cubicBezTo>
                  <a:lnTo>
                    <a:pt x="14868" y="9099"/>
                  </a:lnTo>
                  <a:cubicBezTo>
                    <a:pt x="14908" y="9123"/>
                    <a:pt x="14952" y="9135"/>
                    <a:pt x="14997" y="9135"/>
                  </a:cubicBezTo>
                  <a:cubicBezTo>
                    <a:pt x="15087" y="9135"/>
                    <a:pt x="15173" y="9088"/>
                    <a:pt x="15220" y="9007"/>
                  </a:cubicBezTo>
                  <a:cubicBezTo>
                    <a:pt x="15292" y="8885"/>
                    <a:pt x="15251" y="8726"/>
                    <a:pt x="15128" y="8654"/>
                  </a:cubicBezTo>
                  <a:lnTo>
                    <a:pt x="14683" y="8393"/>
                  </a:lnTo>
                  <a:cubicBezTo>
                    <a:pt x="14642" y="8369"/>
                    <a:pt x="14597" y="8357"/>
                    <a:pt x="14552" y="8357"/>
                  </a:cubicBezTo>
                  <a:close/>
                  <a:moveTo>
                    <a:pt x="16336" y="9402"/>
                  </a:moveTo>
                  <a:cubicBezTo>
                    <a:pt x="16247" y="9402"/>
                    <a:pt x="16160" y="9448"/>
                    <a:pt x="16112" y="9530"/>
                  </a:cubicBezTo>
                  <a:cubicBezTo>
                    <a:pt x="16039" y="9653"/>
                    <a:pt x="16081" y="9811"/>
                    <a:pt x="16203" y="9884"/>
                  </a:cubicBezTo>
                  <a:lnTo>
                    <a:pt x="17540" y="10667"/>
                  </a:lnTo>
                  <a:cubicBezTo>
                    <a:pt x="17581" y="10689"/>
                    <a:pt x="17626" y="10701"/>
                    <a:pt x="17671" y="10702"/>
                  </a:cubicBezTo>
                  <a:lnTo>
                    <a:pt x="17671" y="10702"/>
                  </a:lnTo>
                  <a:cubicBezTo>
                    <a:pt x="17760" y="10701"/>
                    <a:pt x="17846" y="10655"/>
                    <a:pt x="17894" y="10574"/>
                  </a:cubicBezTo>
                  <a:cubicBezTo>
                    <a:pt x="17965" y="10451"/>
                    <a:pt x="17925" y="10293"/>
                    <a:pt x="17801" y="10220"/>
                  </a:cubicBezTo>
                  <a:lnTo>
                    <a:pt x="16465" y="9437"/>
                  </a:lnTo>
                  <a:cubicBezTo>
                    <a:pt x="16424" y="9414"/>
                    <a:pt x="16380" y="9402"/>
                    <a:pt x="16336" y="9402"/>
                  </a:cubicBezTo>
                  <a:close/>
                  <a:moveTo>
                    <a:pt x="17671" y="10702"/>
                  </a:moveTo>
                  <a:lnTo>
                    <a:pt x="17671" y="10702"/>
                  </a:lnTo>
                  <a:cubicBezTo>
                    <a:pt x="17670" y="10702"/>
                    <a:pt x="17670" y="10702"/>
                    <a:pt x="17670" y="10702"/>
                  </a:cubicBezTo>
                  <a:lnTo>
                    <a:pt x="17671" y="10702"/>
                  </a:lnTo>
                  <a:cubicBezTo>
                    <a:pt x="17671" y="10702"/>
                    <a:pt x="17671" y="10702"/>
                    <a:pt x="17671" y="10702"/>
                  </a:cubicBezTo>
                  <a:close/>
                  <a:moveTo>
                    <a:pt x="18562" y="10708"/>
                  </a:moveTo>
                  <a:cubicBezTo>
                    <a:pt x="18473" y="10708"/>
                    <a:pt x="18387" y="10753"/>
                    <a:pt x="18339" y="10834"/>
                  </a:cubicBezTo>
                  <a:cubicBezTo>
                    <a:pt x="18267" y="10959"/>
                    <a:pt x="18308" y="11116"/>
                    <a:pt x="18430" y="11188"/>
                  </a:cubicBezTo>
                  <a:lnTo>
                    <a:pt x="18655" y="11319"/>
                  </a:lnTo>
                  <a:cubicBezTo>
                    <a:pt x="18694" y="11343"/>
                    <a:pt x="18739" y="11355"/>
                    <a:pt x="18784" y="11355"/>
                  </a:cubicBezTo>
                  <a:cubicBezTo>
                    <a:pt x="18874" y="11355"/>
                    <a:pt x="18960" y="11309"/>
                    <a:pt x="19007" y="11228"/>
                  </a:cubicBezTo>
                  <a:cubicBezTo>
                    <a:pt x="19079" y="11104"/>
                    <a:pt x="19038" y="10945"/>
                    <a:pt x="18915" y="10874"/>
                  </a:cubicBezTo>
                  <a:lnTo>
                    <a:pt x="18693" y="10743"/>
                  </a:lnTo>
                  <a:cubicBezTo>
                    <a:pt x="18651" y="10719"/>
                    <a:pt x="18606" y="10708"/>
                    <a:pt x="18562" y="1070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1101545" y="4324133"/>
              <a:ext cx="207389" cy="123429"/>
            </a:xfrm>
            <a:custGeom>
              <a:rect b="b" l="l" r="r" t="t"/>
              <a:pathLst>
                <a:path extrusionOk="0" h="11355" w="19079">
                  <a:moveTo>
                    <a:pt x="295" y="0"/>
                  </a:moveTo>
                  <a:cubicBezTo>
                    <a:pt x="207" y="0"/>
                    <a:pt x="120" y="45"/>
                    <a:pt x="72" y="128"/>
                  </a:cubicBezTo>
                  <a:cubicBezTo>
                    <a:pt x="1" y="251"/>
                    <a:pt x="41" y="409"/>
                    <a:pt x="165" y="482"/>
                  </a:cubicBezTo>
                  <a:lnTo>
                    <a:pt x="1500" y="1265"/>
                  </a:lnTo>
                  <a:cubicBezTo>
                    <a:pt x="1542" y="1289"/>
                    <a:pt x="1586" y="1300"/>
                    <a:pt x="1631" y="1300"/>
                  </a:cubicBezTo>
                  <a:cubicBezTo>
                    <a:pt x="1719" y="1300"/>
                    <a:pt x="1805" y="1255"/>
                    <a:pt x="1854" y="1172"/>
                  </a:cubicBezTo>
                  <a:cubicBezTo>
                    <a:pt x="1926" y="1049"/>
                    <a:pt x="1885" y="891"/>
                    <a:pt x="1762" y="818"/>
                  </a:cubicBezTo>
                  <a:lnTo>
                    <a:pt x="425" y="35"/>
                  </a:lnTo>
                  <a:cubicBezTo>
                    <a:pt x="384" y="11"/>
                    <a:pt x="340" y="0"/>
                    <a:pt x="295" y="0"/>
                  </a:cubicBezTo>
                  <a:close/>
                  <a:moveTo>
                    <a:pt x="2522" y="1306"/>
                  </a:moveTo>
                  <a:cubicBezTo>
                    <a:pt x="2434" y="1306"/>
                    <a:pt x="2348" y="1351"/>
                    <a:pt x="2301" y="1432"/>
                  </a:cubicBezTo>
                  <a:cubicBezTo>
                    <a:pt x="2228" y="1557"/>
                    <a:pt x="2270" y="1715"/>
                    <a:pt x="2392" y="1786"/>
                  </a:cubicBezTo>
                  <a:lnTo>
                    <a:pt x="2837" y="2048"/>
                  </a:lnTo>
                  <a:cubicBezTo>
                    <a:pt x="2879" y="2073"/>
                    <a:pt x="2923" y="2083"/>
                    <a:pt x="2968" y="2083"/>
                  </a:cubicBezTo>
                  <a:cubicBezTo>
                    <a:pt x="3056" y="2083"/>
                    <a:pt x="3143" y="2038"/>
                    <a:pt x="3191" y="1955"/>
                  </a:cubicBezTo>
                  <a:cubicBezTo>
                    <a:pt x="3263" y="1833"/>
                    <a:pt x="3222" y="1674"/>
                    <a:pt x="3099" y="1602"/>
                  </a:cubicBezTo>
                  <a:lnTo>
                    <a:pt x="2653" y="1341"/>
                  </a:lnTo>
                  <a:cubicBezTo>
                    <a:pt x="2612" y="1317"/>
                    <a:pt x="2567" y="1306"/>
                    <a:pt x="2522" y="1306"/>
                  </a:cubicBezTo>
                  <a:close/>
                  <a:moveTo>
                    <a:pt x="4304" y="2351"/>
                  </a:moveTo>
                  <a:cubicBezTo>
                    <a:pt x="4216" y="2351"/>
                    <a:pt x="4129" y="2396"/>
                    <a:pt x="4081" y="2478"/>
                  </a:cubicBezTo>
                  <a:cubicBezTo>
                    <a:pt x="4010" y="2600"/>
                    <a:pt x="4052" y="2759"/>
                    <a:pt x="4174" y="2832"/>
                  </a:cubicBezTo>
                  <a:lnTo>
                    <a:pt x="5511" y="3615"/>
                  </a:lnTo>
                  <a:cubicBezTo>
                    <a:pt x="5553" y="3639"/>
                    <a:pt x="5597" y="3651"/>
                    <a:pt x="5641" y="3651"/>
                  </a:cubicBezTo>
                  <a:cubicBezTo>
                    <a:pt x="5730" y="3651"/>
                    <a:pt x="5817" y="3605"/>
                    <a:pt x="5865" y="3523"/>
                  </a:cubicBezTo>
                  <a:cubicBezTo>
                    <a:pt x="5936" y="3399"/>
                    <a:pt x="5894" y="3241"/>
                    <a:pt x="5772" y="3170"/>
                  </a:cubicBezTo>
                  <a:lnTo>
                    <a:pt x="4435" y="2387"/>
                  </a:lnTo>
                  <a:cubicBezTo>
                    <a:pt x="4394" y="2362"/>
                    <a:pt x="4349" y="2351"/>
                    <a:pt x="4304" y="2351"/>
                  </a:cubicBezTo>
                  <a:close/>
                  <a:moveTo>
                    <a:pt x="6533" y="3656"/>
                  </a:moveTo>
                  <a:cubicBezTo>
                    <a:pt x="6444" y="3656"/>
                    <a:pt x="6358" y="3701"/>
                    <a:pt x="6310" y="3784"/>
                  </a:cubicBezTo>
                  <a:cubicBezTo>
                    <a:pt x="6238" y="3906"/>
                    <a:pt x="6279" y="4065"/>
                    <a:pt x="6401" y="4138"/>
                  </a:cubicBezTo>
                  <a:lnTo>
                    <a:pt x="6847" y="4398"/>
                  </a:lnTo>
                  <a:cubicBezTo>
                    <a:pt x="6888" y="4422"/>
                    <a:pt x="6933" y="4434"/>
                    <a:pt x="6978" y="4434"/>
                  </a:cubicBezTo>
                  <a:cubicBezTo>
                    <a:pt x="7066" y="4434"/>
                    <a:pt x="7152" y="4388"/>
                    <a:pt x="7200" y="4307"/>
                  </a:cubicBezTo>
                  <a:cubicBezTo>
                    <a:pt x="7273" y="4184"/>
                    <a:pt x="7231" y="4025"/>
                    <a:pt x="7109" y="3953"/>
                  </a:cubicBezTo>
                  <a:lnTo>
                    <a:pt x="6664" y="3691"/>
                  </a:lnTo>
                  <a:cubicBezTo>
                    <a:pt x="6622" y="3667"/>
                    <a:pt x="6577" y="3656"/>
                    <a:pt x="6533" y="3656"/>
                  </a:cubicBezTo>
                  <a:close/>
                  <a:moveTo>
                    <a:pt x="8314" y="4701"/>
                  </a:moveTo>
                  <a:cubicBezTo>
                    <a:pt x="8225" y="4701"/>
                    <a:pt x="8139" y="4746"/>
                    <a:pt x="8092" y="4828"/>
                  </a:cubicBezTo>
                  <a:cubicBezTo>
                    <a:pt x="8020" y="4952"/>
                    <a:pt x="8061" y="5109"/>
                    <a:pt x="8184" y="5181"/>
                  </a:cubicBezTo>
                  <a:lnTo>
                    <a:pt x="9521" y="5966"/>
                  </a:lnTo>
                  <a:cubicBezTo>
                    <a:pt x="9562" y="5989"/>
                    <a:pt x="9607" y="6001"/>
                    <a:pt x="9650" y="6001"/>
                  </a:cubicBezTo>
                  <a:cubicBezTo>
                    <a:pt x="9740" y="6001"/>
                    <a:pt x="9826" y="5956"/>
                    <a:pt x="9874" y="5873"/>
                  </a:cubicBezTo>
                  <a:cubicBezTo>
                    <a:pt x="9945" y="5751"/>
                    <a:pt x="9905" y="5592"/>
                    <a:pt x="9781" y="5520"/>
                  </a:cubicBezTo>
                  <a:lnTo>
                    <a:pt x="8446" y="4736"/>
                  </a:lnTo>
                  <a:cubicBezTo>
                    <a:pt x="8404" y="4713"/>
                    <a:pt x="8359" y="4701"/>
                    <a:pt x="8314" y="4701"/>
                  </a:cubicBezTo>
                  <a:close/>
                  <a:moveTo>
                    <a:pt x="10542" y="6007"/>
                  </a:moveTo>
                  <a:cubicBezTo>
                    <a:pt x="10453" y="6007"/>
                    <a:pt x="10368" y="6052"/>
                    <a:pt x="10319" y="6134"/>
                  </a:cubicBezTo>
                  <a:cubicBezTo>
                    <a:pt x="10247" y="6258"/>
                    <a:pt x="10288" y="6415"/>
                    <a:pt x="10411" y="6487"/>
                  </a:cubicBezTo>
                  <a:lnTo>
                    <a:pt x="10858" y="6750"/>
                  </a:lnTo>
                  <a:cubicBezTo>
                    <a:pt x="10899" y="6772"/>
                    <a:pt x="10944" y="6784"/>
                    <a:pt x="10987" y="6784"/>
                  </a:cubicBezTo>
                  <a:cubicBezTo>
                    <a:pt x="11077" y="6784"/>
                    <a:pt x="11163" y="6739"/>
                    <a:pt x="11210" y="6656"/>
                  </a:cubicBezTo>
                  <a:cubicBezTo>
                    <a:pt x="11282" y="6534"/>
                    <a:pt x="11241" y="6375"/>
                    <a:pt x="11118" y="6303"/>
                  </a:cubicBezTo>
                  <a:lnTo>
                    <a:pt x="10673" y="6042"/>
                  </a:lnTo>
                  <a:cubicBezTo>
                    <a:pt x="10632" y="6019"/>
                    <a:pt x="10586" y="6007"/>
                    <a:pt x="10542" y="6007"/>
                  </a:cubicBezTo>
                  <a:close/>
                  <a:moveTo>
                    <a:pt x="12326" y="7052"/>
                  </a:moveTo>
                  <a:cubicBezTo>
                    <a:pt x="12236" y="7052"/>
                    <a:pt x="12150" y="7097"/>
                    <a:pt x="12102" y="7179"/>
                  </a:cubicBezTo>
                  <a:cubicBezTo>
                    <a:pt x="12029" y="7302"/>
                    <a:pt x="12070" y="7460"/>
                    <a:pt x="12193" y="7533"/>
                  </a:cubicBezTo>
                  <a:lnTo>
                    <a:pt x="13530" y="8316"/>
                  </a:lnTo>
                  <a:cubicBezTo>
                    <a:pt x="13571" y="8340"/>
                    <a:pt x="13616" y="8351"/>
                    <a:pt x="13661" y="8351"/>
                  </a:cubicBezTo>
                  <a:cubicBezTo>
                    <a:pt x="13749" y="8351"/>
                    <a:pt x="13835" y="8306"/>
                    <a:pt x="13884" y="8223"/>
                  </a:cubicBezTo>
                  <a:cubicBezTo>
                    <a:pt x="13956" y="8100"/>
                    <a:pt x="13915" y="7942"/>
                    <a:pt x="13792" y="7869"/>
                  </a:cubicBezTo>
                  <a:lnTo>
                    <a:pt x="12455" y="7086"/>
                  </a:lnTo>
                  <a:cubicBezTo>
                    <a:pt x="12414" y="7063"/>
                    <a:pt x="12369" y="7052"/>
                    <a:pt x="12326" y="7052"/>
                  </a:cubicBezTo>
                  <a:close/>
                  <a:moveTo>
                    <a:pt x="14552" y="8357"/>
                  </a:moveTo>
                  <a:cubicBezTo>
                    <a:pt x="14464" y="8357"/>
                    <a:pt x="14377" y="8402"/>
                    <a:pt x="14329" y="8485"/>
                  </a:cubicBezTo>
                  <a:cubicBezTo>
                    <a:pt x="14258" y="8608"/>
                    <a:pt x="14298" y="8766"/>
                    <a:pt x="14422" y="8839"/>
                  </a:cubicBezTo>
                  <a:lnTo>
                    <a:pt x="14867" y="9099"/>
                  </a:lnTo>
                  <a:cubicBezTo>
                    <a:pt x="14908" y="9124"/>
                    <a:pt x="14953" y="9136"/>
                    <a:pt x="14996" y="9136"/>
                  </a:cubicBezTo>
                  <a:lnTo>
                    <a:pt x="14996" y="9134"/>
                  </a:lnTo>
                  <a:cubicBezTo>
                    <a:pt x="15086" y="9134"/>
                    <a:pt x="15172" y="9089"/>
                    <a:pt x="15221" y="9006"/>
                  </a:cubicBezTo>
                  <a:cubicBezTo>
                    <a:pt x="15291" y="8884"/>
                    <a:pt x="15252" y="8725"/>
                    <a:pt x="15128" y="8654"/>
                  </a:cubicBezTo>
                  <a:lnTo>
                    <a:pt x="14682" y="8392"/>
                  </a:lnTo>
                  <a:cubicBezTo>
                    <a:pt x="14642" y="8368"/>
                    <a:pt x="14597" y="8357"/>
                    <a:pt x="14552" y="8357"/>
                  </a:cubicBezTo>
                  <a:close/>
                  <a:moveTo>
                    <a:pt x="16334" y="9402"/>
                  </a:moveTo>
                  <a:cubicBezTo>
                    <a:pt x="16246" y="9402"/>
                    <a:pt x="16159" y="9447"/>
                    <a:pt x="16111" y="9529"/>
                  </a:cubicBezTo>
                  <a:cubicBezTo>
                    <a:pt x="16040" y="9651"/>
                    <a:pt x="16080" y="9810"/>
                    <a:pt x="16204" y="9883"/>
                  </a:cubicBezTo>
                  <a:lnTo>
                    <a:pt x="17539" y="10666"/>
                  </a:lnTo>
                  <a:cubicBezTo>
                    <a:pt x="17581" y="10690"/>
                    <a:pt x="17626" y="10702"/>
                    <a:pt x="17670" y="10702"/>
                  </a:cubicBezTo>
                  <a:cubicBezTo>
                    <a:pt x="17758" y="10702"/>
                    <a:pt x="17845" y="10656"/>
                    <a:pt x="17893" y="10574"/>
                  </a:cubicBezTo>
                  <a:cubicBezTo>
                    <a:pt x="17966" y="10452"/>
                    <a:pt x="17924" y="10293"/>
                    <a:pt x="17802" y="10221"/>
                  </a:cubicBezTo>
                  <a:lnTo>
                    <a:pt x="16465" y="9438"/>
                  </a:lnTo>
                  <a:cubicBezTo>
                    <a:pt x="16424" y="9413"/>
                    <a:pt x="16379" y="9402"/>
                    <a:pt x="16334" y="9402"/>
                  </a:cubicBezTo>
                  <a:close/>
                  <a:moveTo>
                    <a:pt x="18560" y="10707"/>
                  </a:moveTo>
                  <a:cubicBezTo>
                    <a:pt x="18472" y="10707"/>
                    <a:pt x="18387" y="10753"/>
                    <a:pt x="18340" y="10835"/>
                  </a:cubicBezTo>
                  <a:cubicBezTo>
                    <a:pt x="18267" y="10957"/>
                    <a:pt x="18309" y="11116"/>
                    <a:pt x="18431" y="11189"/>
                  </a:cubicBezTo>
                  <a:lnTo>
                    <a:pt x="18654" y="11318"/>
                  </a:lnTo>
                  <a:cubicBezTo>
                    <a:pt x="18695" y="11342"/>
                    <a:pt x="18740" y="11354"/>
                    <a:pt x="18783" y="11354"/>
                  </a:cubicBezTo>
                  <a:cubicBezTo>
                    <a:pt x="18873" y="11354"/>
                    <a:pt x="18959" y="11309"/>
                    <a:pt x="19008" y="11227"/>
                  </a:cubicBezTo>
                  <a:cubicBezTo>
                    <a:pt x="19078" y="11104"/>
                    <a:pt x="19037" y="10945"/>
                    <a:pt x="18914" y="10873"/>
                  </a:cubicBezTo>
                  <a:lnTo>
                    <a:pt x="18692" y="10743"/>
                  </a:lnTo>
                  <a:cubicBezTo>
                    <a:pt x="18651" y="10719"/>
                    <a:pt x="18605" y="10707"/>
                    <a:pt x="18560" y="1070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1071674" y="4008740"/>
              <a:ext cx="124233" cy="206595"/>
            </a:xfrm>
            <a:custGeom>
              <a:rect b="b" l="l" r="r" t="t"/>
              <a:pathLst>
                <a:path extrusionOk="0" h="19006" w="11429">
                  <a:moveTo>
                    <a:pt x="11133" y="0"/>
                  </a:moveTo>
                  <a:cubicBezTo>
                    <a:pt x="11044" y="0"/>
                    <a:pt x="10958" y="45"/>
                    <a:pt x="10911" y="127"/>
                  </a:cubicBezTo>
                  <a:lnTo>
                    <a:pt x="10128" y="1464"/>
                  </a:lnTo>
                  <a:cubicBezTo>
                    <a:pt x="10055" y="1586"/>
                    <a:pt x="10097" y="1745"/>
                    <a:pt x="10219" y="1818"/>
                  </a:cubicBezTo>
                  <a:cubicBezTo>
                    <a:pt x="10260" y="1842"/>
                    <a:pt x="10305" y="1852"/>
                    <a:pt x="10350" y="1852"/>
                  </a:cubicBezTo>
                  <a:lnTo>
                    <a:pt x="10350" y="1854"/>
                  </a:lnTo>
                  <a:cubicBezTo>
                    <a:pt x="10438" y="1854"/>
                    <a:pt x="10524" y="1807"/>
                    <a:pt x="10573" y="1726"/>
                  </a:cubicBezTo>
                  <a:lnTo>
                    <a:pt x="11356" y="389"/>
                  </a:lnTo>
                  <a:cubicBezTo>
                    <a:pt x="11428" y="267"/>
                    <a:pt x="11387" y="108"/>
                    <a:pt x="11265" y="35"/>
                  </a:cubicBezTo>
                  <a:cubicBezTo>
                    <a:pt x="11223" y="12"/>
                    <a:pt x="11178" y="0"/>
                    <a:pt x="11133" y="0"/>
                  </a:cubicBezTo>
                  <a:close/>
                  <a:moveTo>
                    <a:pt x="9828" y="2228"/>
                  </a:moveTo>
                  <a:cubicBezTo>
                    <a:pt x="9739" y="2228"/>
                    <a:pt x="9653" y="2273"/>
                    <a:pt x="9605" y="2356"/>
                  </a:cubicBezTo>
                  <a:lnTo>
                    <a:pt x="9344" y="2801"/>
                  </a:lnTo>
                  <a:cubicBezTo>
                    <a:pt x="9272" y="2923"/>
                    <a:pt x="9313" y="3082"/>
                    <a:pt x="9436" y="3155"/>
                  </a:cubicBezTo>
                  <a:cubicBezTo>
                    <a:pt x="9477" y="3177"/>
                    <a:pt x="9522" y="3189"/>
                    <a:pt x="9567" y="3189"/>
                  </a:cubicBezTo>
                  <a:cubicBezTo>
                    <a:pt x="9655" y="3189"/>
                    <a:pt x="9741" y="3144"/>
                    <a:pt x="9789" y="3061"/>
                  </a:cubicBezTo>
                  <a:lnTo>
                    <a:pt x="10050" y="2616"/>
                  </a:lnTo>
                  <a:cubicBezTo>
                    <a:pt x="10122" y="2494"/>
                    <a:pt x="10081" y="2335"/>
                    <a:pt x="9959" y="2263"/>
                  </a:cubicBezTo>
                  <a:cubicBezTo>
                    <a:pt x="9917" y="2239"/>
                    <a:pt x="9872" y="2228"/>
                    <a:pt x="9828" y="2228"/>
                  </a:cubicBezTo>
                  <a:close/>
                  <a:moveTo>
                    <a:pt x="8783" y="4010"/>
                  </a:moveTo>
                  <a:cubicBezTo>
                    <a:pt x="8695" y="4010"/>
                    <a:pt x="8608" y="4055"/>
                    <a:pt x="8561" y="4138"/>
                  </a:cubicBezTo>
                  <a:lnTo>
                    <a:pt x="7776" y="5473"/>
                  </a:lnTo>
                  <a:cubicBezTo>
                    <a:pt x="7705" y="5597"/>
                    <a:pt x="7745" y="5754"/>
                    <a:pt x="7869" y="5827"/>
                  </a:cubicBezTo>
                  <a:cubicBezTo>
                    <a:pt x="7911" y="5851"/>
                    <a:pt x="7956" y="5863"/>
                    <a:pt x="7999" y="5863"/>
                  </a:cubicBezTo>
                  <a:cubicBezTo>
                    <a:pt x="8088" y="5863"/>
                    <a:pt x="8175" y="5817"/>
                    <a:pt x="8223" y="5735"/>
                  </a:cubicBezTo>
                  <a:lnTo>
                    <a:pt x="9006" y="4398"/>
                  </a:lnTo>
                  <a:cubicBezTo>
                    <a:pt x="9077" y="4276"/>
                    <a:pt x="9037" y="4117"/>
                    <a:pt x="8913" y="4045"/>
                  </a:cubicBezTo>
                  <a:cubicBezTo>
                    <a:pt x="8872" y="4021"/>
                    <a:pt x="8827" y="4010"/>
                    <a:pt x="8783" y="4010"/>
                  </a:cubicBezTo>
                  <a:close/>
                  <a:moveTo>
                    <a:pt x="7477" y="6237"/>
                  </a:moveTo>
                  <a:cubicBezTo>
                    <a:pt x="7389" y="6237"/>
                    <a:pt x="7302" y="6282"/>
                    <a:pt x="7255" y="6365"/>
                  </a:cubicBezTo>
                  <a:lnTo>
                    <a:pt x="6993" y="6810"/>
                  </a:lnTo>
                  <a:cubicBezTo>
                    <a:pt x="6922" y="6933"/>
                    <a:pt x="6962" y="7092"/>
                    <a:pt x="7086" y="7164"/>
                  </a:cubicBezTo>
                  <a:cubicBezTo>
                    <a:pt x="7126" y="7188"/>
                    <a:pt x="7171" y="7198"/>
                    <a:pt x="7215" y="7198"/>
                  </a:cubicBezTo>
                  <a:cubicBezTo>
                    <a:pt x="7305" y="7198"/>
                    <a:pt x="7391" y="7154"/>
                    <a:pt x="7438" y="7071"/>
                  </a:cubicBezTo>
                  <a:lnTo>
                    <a:pt x="7700" y="6626"/>
                  </a:lnTo>
                  <a:cubicBezTo>
                    <a:pt x="7771" y="6503"/>
                    <a:pt x="7731" y="6344"/>
                    <a:pt x="7607" y="6272"/>
                  </a:cubicBezTo>
                  <a:cubicBezTo>
                    <a:pt x="7566" y="6248"/>
                    <a:pt x="7521" y="6237"/>
                    <a:pt x="7477" y="6237"/>
                  </a:cubicBezTo>
                  <a:close/>
                  <a:moveTo>
                    <a:pt x="6433" y="8019"/>
                  </a:moveTo>
                  <a:cubicBezTo>
                    <a:pt x="6344" y="8019"/>
                    <a:pt x="6258" y="8065"/>
                    <a:pt x="6210" y="8147"/>
                  </a:cubicBezTo>
                  <a:lnTo>
                    <a:pt x="5426" y="9484"/>
                  </a:lnTo>
                  <a:cubicBezTo>
                    <a:pt x="5354" y="9607"/>
                    <a:pt x="5395" y="9766"/>
                    <a:pt x="5518" y="9838"/>
                  </a:cubicBezTo>
                  <a:cubicBezTo>
                    <a:pt x="5559" y="9860"/>
                    <a:pt x="5604" y="9873"/>
                    <a:pt x="5649" y="9873"/>
                  </a:cubicBezTo>
                  <a:cubicBezTo>
                    <a:pt x="5737" y="9873"/>
                    <a:pt x="5823" y="9826"/>
                    <a:pt x="5872" y="9745"/>
                  </a:cubicBezTo>
                  <a:lnTo>
                    <a:pt x="6655" y="8408"/>
                  </a:lnTo>
                  <a:cubicBezTo>
                    <a:pt x="6727" y="8285"/>
                    <a:pt x="6686" y="8127"/>
                    <a:pt x="6563" y="8054"/>
                  </a:cubicBezTo>
                  <a:cubicBezTo>
                    <a:pt x="6522" y="8031"/>
                    <a:pt x="6477" y="8019"/>
                    <a:pt x="6433" y="8019"/>
                  </a:cubicBezTo>
                  <a:close/>
                  <a:moveTo>
                    <a:pt x="5127" y="10247"/>
                  </a:moveTo>
                  <a:cubicBezTo>
                    <a:pt x="5038" y="10247"/>
                    <a:pt x="4952" y="10292"/>
                    <a:pt x="4904" y="10375"/>
                  </a:cubicBezTo>
                  <a:lnTo>
                    <a:pt x="4643" y="10820"/>
                  </a:lnTo>
                  <a:cubicBezTo>
                    <a:pt x="4571" y="10944"/>
                    <a:pt x="4612" y="11101"/>
                    <a:pt x="4735" y="11173"/>
                  </a:cubicBezTo>
                  <a:cubicBezTo>
                    <a:pt x="4776" y="11198"/>
                    <a:pt x="4821" y="11210"/>
                    <a:pt x="4866" y="11210"/>
                  </a:cubicBezTo>
                  <a:cubicBezTo>
                    <a:pt x="4954" y="11210"/>
                    <a:pt x="5040" y="11163"/>
                    <a:pt x="5088" y="11082"/>
                  </a:cubicBezTo>
                  <a:lnTo>
                    <a:pt x="5349" y="10635"/>
                  </a:lnTo>
                  <a:cubicBezTo>
                    <a:pt x="5421" y="10513"/>
                    <a:pt x="5380" y="10354"/>
                    <a:pt x="5257" y="10281"/>
                  </a:cubicBezTo>
                  <a:cubicBezTo>
                    <a:pt x="5216" y="10258"/>
                    <a:pt x="5171" y="10247"/>
                    <a:pt x="5127" y="10247"/>
                  </a:cubicBezTo>
                  <a:close/>
                  <a:moveTo>
                    <a:pt x="4082" y="12029"/>
                  </a:moveTo>
                  <a:cubicBezTo>
                    <a:pt x="3993" y="12029"/>
                    <a:pt x="3907" y="12074"/>
                    <a:pt x="3860" y="12157"/>
                  </a:cubicBezTo>
                  <a:lnTo>
                    <a:pt x="3077" y="13494"/>
                  </a:lnTo>
                  <a:cubicBezTo>
                    <a:pt x="3004" y="13616"/>
                    <a:pt x="3046" y="13775"/>
                    <a:pt x="3168" y="13847"/>
                  </a:cubicBezTo>
                  <a:cubicBezTo>
                    <a:pt x="3210" y="13870"/>
                    <a:pt x="3254" y="13882"/>
                    <a:pt x="3298" y="13882"/>
                  </a:cubicBezTo>
                  <a:cubicBezTo>
                    <a:pt x="3387" y="13882"/>
                    <a:pt x="3473" y="13837"/>
                    <a:pt x="3522" y="13754"/>
                  </a:cubicBezTo>
                  <a:lnTo>
                    <a:pt x="4305" y="12417"/>
                  </a:lnTo>
                  <a:cubicBezTo>
                    <a:pt x="4378" y="12295"/>
                    <a:pt x="4336" y="12136"/>
                    <a:pt x="4212" y="12064"/>
                  </a:cubicBezTo>
                  <a:cubicBezTo>
                    <a:pt x="4171" y="12040"/>
                    <a:pt x="4126" y="12029"/>
                    <a:pt x="4082" y="12029"/>
                  </a:cubicBezTo>
                  <a:close/>
                  <a:moveTo>
                    <a:pt x="2776" y="14258"/>
                  </a:moveTo>
                  <a:cubicBezTo>
                    <a:pt x="2687" y="14258"/>
                    <a:pt x="2601" y="14302"/>
                    <a:pt x="2554" y="14384"/>
                  </a:cubicBezTo>
                  <a:lnTo>
                    <a:pt x="2292" y="14829"/>
                  </a:lnTo>
                  <a:cubicBezTo>
                    <a:pt x="2221" y="14953"/>
                    <a:pt x="2261" y="15110"/>
                    <a:pt x="2385" y="15183"/>
                  </a:cubicBezTo>
                  <a:cubicBezTo>
                    <a:pt x="2426" y="15207"/>
                    <a:pt x="2471" y="15219"/>
                    <a:pt x="2514" y="15219"/>
                  </a:cubicBezTo>
                  <a:cubicBezTo>
                    <a:pt x="2604" y="15219"/>
                    <a:pt x="2690" y="15172"/>
                    <a:pt x="2739" y="15091"/>
                  </a:cubicBezTo>
                  <a:lnTo>
                    <a:pt x="2999" y="14646"/>
                  </a:lnTo>
                  <a:cubicBezTo>
                    <a:pt x="3072" y="14522"/>
                    <a:pt x="3030" y="14363"/>
                    <a:pt x="2908" y="14293"/>
                  </a:cubicBezTo>
                  <a:cubicBezTo>
                    <a:pt x="2866" y="14269"/>
                    <a:pt x="2821" y="14258"/>
                    <a:pt x="2776" y="14258"/>
                  </a:cubicBezTo>
                  <a:close/>
                  <a:moveTo>
                    <a:pt x="1732" y="16040"/>
                  </a:moveTo>
                  <a:cubicBezTo>
                    <a:pt x="1643" y="16040"/>
                    <a:pt x="1557" y="16085"/>
                    <a:pt x="1508" y="16166"/>
                  </a:cubicBezTo>
                  <a:lnTo>
                    <a:pt x="725" y="17503"/>
                  </a:lnTo>
                  <a:cubicBezTo>
                    <a:pt x="653" y="17626"/>
                    <a:pt x="694" y="17784"/>
                    <a:pt x="818" y="17857"/>
                  </a:cubicBezTo>
                  <a:cubicBezTo>
                    <a:pt x="858" y="17881"/>
                    <a:pt x="903" y="17891"/>
                    <a:pt x="948" y="17891"/>
                  </a:cubicBezTo>
                  <a:cubicBezTo>
                    <a:pt x="1037" y="17891"/>
                    <a:pt x="1124" y="17847"/>
                    <a:pt x="1170" y="17764"/>
                  </a:cubicBezTo>
                  <a:lnTo>
                    <a:pt x="1954" y="16428"/>
                  </a:lnTo>
                  <a:cubicBezTo>
                    <a:pt x="2026" y="16304"/>
                    <a:pt x="1985" y="16147"/>
                    <a:pt x="1862" y="16075"/>
                  </a:cubicBezTo>
                  <a:cubicBezTo>
                    <a:pt x="1821" y="16051"/>
                    <a:pt x="1776" y="16040"/>
                    <a:pt x="1732" y="16040"/>
                  </a:cubicBezTo>
                  <a:close/>
                  <a:moveTo>
                    <a:pt x="426" y="18267"/>
                  </a:moveTo>
                  <a:cubicBezTo>
                    <a:pt x="337" y="18267"/>
                    <a:pt x="251" y="18312"/>
                    <a:pt x="202" y="18393"/>
                  </a:cubicBezTo>
                  <a:lnTo>
                    <a:pt x="73" y="18618"/>
                  </a:lnTo>
                  <a:cubicBezTo>
                    <a:pt x="1" y="18740"/>
                    <a:pt x="42" y="18897"/>
                    <a:pt x="165" y="18971"/>
                  </a:cubicBezTo>
                  <a:cubicBezTo>
                    <a:pt x="206" y="18994"/>
                    <a:pt x="250" y="19006"/>
                    <a:pt x="295" y="19006"/>
                  </a:cubicBezTo>
                  <a:lnTo>
                    <a:pt x="295" y="19006"/>
                  </a:lnTo>
                  <a:cubicBezTo>
                    <a:pt x="384" y="19006"/>
                    <a:pt x="470" y="18961"/>
                    <a:pt x="518" y="18878"/>
                  </a:cubicBezTo>
                  <a:lnTo>
                    <a:pt x="649" y="18656"/>
                  </a:lnTo>
                  <a:cubicBezTo>
                    <a:pt x="720" y="18531"/>
                    <a:pt x="680" y="18374"/>
                    <a:pt x="556" y="18302"/>
                  </a:cubicBezTo>
                  <a:cubicBezTo>
                    <a:pt x="515" y="18278"/>
                    <a:pt x="470" y="18267"/>
                    <a:pt x="426" y="18267"/>
                  </a:cubicBezTo>
                  <a:close/>
                  <a:moveTo>
                    <a:pt x="295" y="19006"/>
                  </a:moveTo>
                  <a:cubicBezTo>
                    <a:pt x="295" y="19006"/>
                    <a:pt x="294" y="19006"/>
                    <a:pt x="294" y="19006"/>
                  </a:cubicBezTo>
                  <a:lnTo>
                    <a:pt x="296" y="19006"/>
                  </a:lnTo>
                  <a:cubicBezTo>
                    <a:pt x="295" y="19006"/>
                    <a:pt x="295" y="19006"/>
                    <a:pt x="295" y="1900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869307" y="4353983"/>
              <a:ext cx="124233" cy="206617"/>
            </a:xfrm>
            <a:custGeom>
              <a:rect b="b" l="l" r="r" t="t"/>
              <a:pathLst>
                <a:path extrusionOk="0" h="19008" w="11429">
                  <a:moveTo>
                    <a:pt x="11133" y="1"/>
                  </a:moveTo>
                  <a:cubicBezTo>
                    <a:pt x="11045" y="1"/>
                    <a:pt x="10958" y="46"/>
                    <a:pt x="10911" y="129"/>
                  </a:cubicBezTo>
                  <a:lnTo>
                    <a:pt x="10128" y="1464"/>
                  </a:lnTo>
                  <a:cubicBezTo>
                    <a:pt x="10055" y="1588"/>
                    <a:pt x="10097" y="1745"/>
                    <a:pt x="10219" y="1818"/>
                  </a:cubicBezTo>
                  <a:cubicBezTo>
                    <a:pt x="10260" y="1842"/>
                    <a:pt x="10305" y="1854"/>
                    <a:pt x="10350" y="1854"/>
                  </a:cubicBezTo>
                  <a:lnTo>
                    <a:pt x="10350" y="1854"/>
                  </a:lnTo>
                  <a:cubicBezTo>
                    <a:pt x="10439" y="1854"/>
                    <a:pt x="10525" y="1807"/>
                    <a:pt x="10573" y="1726"/>
                  </a:cubicBezTo>
                  <a:lnTo>
                    <a:pt x="11356" y="389"/>
                  </a:lnTo>
                  <a:cubicBezTo>
                    <a:pt x="11429" y="267"/>
                    <a:pt x="11387" y="108"/>
                    <a:pt x="11263" y="36"/>
                  </a:cubicBezTo>
                  <a:cubicBezTo>
                    <a:pt x="11222" y="12"/>
                    <a:pt x="11177" y="1"/>
                    <a:pt x="11133" y="1"/>
                  </a:cubicBezTo>
                  <a:close/>
                  <a:moveTo>
                    <a:pt x="10350" y="1854"/>
                  </a:moveTo>
                  <a:cubicBezTo>
                    <a:pt x="10349" y="1854"/>
                    <a:pt x="10349" y="1854"/>
                    <a:pt x="10349" y="1854"/>
                  </a:cubicBezTo>
                  <a:lnTo>
                    <a:pt x="10350" y="1854"/>
                  </a:lnTo>
                  <a:cubicBezTo>
                    <a:pt x="10350" y="1854"/>
                    <a:pt x="10350" y="1854"/>
                    <a:pt x="10350" y="1854"/>
                  </a:cubicBezTo>
                  <a:close/>
                  <a:moveTo>
                    <a:pt x="9829" y="2228"/>
                  </a:moveTo>
                  <a:cubicBezTo>
                    <a:pt x="9740" y="2228"/>
                    <a:pt x="9654" y="2274"/>
                    <a:pt x="9605" y="2356"/>
                  </a:cubicBezTo>
                  <a:lnTo>
                    <a:pt x="9343" y="2801"/>
                  </a:lnTo>
                  <a:cubicBezTo>
                    <a:pt x="9272" y="2924"/>
                    <a:pt x="9312" y="3082"/>
                    <a:pt x="9436" y="3155"/>
                  </a:cubicBezTo>
                  <a:cubicBezTo>
                    <a:pt x="9477" y="3179"/>
                    <a:pt x="9522" y="3189"/>
                    <a:pt x="9565" y="3189"/>
                  </a:cubicBezTo>
                  <a:cubicBezTo>
                    <a:pt x="9655" y="3189"/>
                    <a:pt x="9741" y="3144"/>
                    <a:pt x="9790" y="3062"/>
                  </a:cubicBezTo>
                  <a:lnTo>
                    <a:pt x="10050" y="2617"/>
                  </a:lnTo>
                  <a:cubicBezTo>
                    <a:pt x="10123" y="2494"/>
                    <a:pt x="10081" y="2335"/>
                    <a:pt x="9959" y="2263"/>
                  </a:cubicBezTo>
                  <a:cubicBezTo>
                    <a:pt x="9918" y="2239"/>
                    <a:pt x="9873" y="2228"/>
                    <a:pt x="9829" y="2228"/>
                  </a:cubicBezTo>
                  <a:close/>
                  <a:moveTo>
                    <a:pt x="8782" y="4011"/>
                  </a:moveTo>
                  <a:cubicBezTo>
                    <a:pt x="8694" y="4011"/>
                    <a:pt x="8608" y="4056"/>
                    <a:pt x="8560" y="4138"/>
                  </a:cubicBezTo>
                  <a:lnTo>
                    <a:pt x="7776" y="5475"/>
                  </a:lnTo>
                  <a:cubicBezTo>
                    <a:pt x="7706" y="5598"/>
                    <a:pt x="7745" y="5756"/>
                    <a:pt x="7870" y="5829"/>
                  </a:cubicBezTo>
                  <a:cubicBezTo>
                    <a:pt x="7909" y="5851"/>
                    <a:pt x="7954" y="5863"/>
                    <a:pt x="7999" y="5863"/>
                  </a:cubicBezTo>
                  <a:cubicBezTo>
                    <a:pt x="8089" y="5863"/>
                    <a:pt x="8175" y="5819"/>
                    <a:pt x="8222" y="5736"/>
                  </a:cubicBezTo>
                  <a:lnTo>
                    <a:pt x="9007" y="4399"/>
                  </a:lnTo>
                  <a:cubicBezTo>
                    <a:pt x="9077" y="4276"/>
                    <a:pt x="9038" y="4117"/>
                    <a:pt x="8913" y="4047"/>
                  </a:cubicBezTo>
                  <a:cubicBezTo>
                    <a:pt x="8872" y="4022"/>
                    <a:pt x="8827" y="4011"/>
                    <a:pt x="8782" y="4011"/>
                  </a:cubicBezTo>
                  <a:close/>
                  <a:moveTo>
                    <a:pt x="7477" y="6238"/>
                  </a:moveTo>
                  <a:cubicBezTo>
                    <a:pt x="7389" y="6238"/>
                    <a:pt x="7303" y="6284"/>
                    <a:pt x="7255" y="6365"/>
                  </a:cubicBezTo>
                  <a:lnTo>
                    <a:pt x="6993" y="6811"/>
                  </a:lnTo>
                  <a:cubicBezTo>
                    <a:pt x="6921" y="6933"/>
                    <a:pt x="6962" y="7092"/>
                    <a:pt x="7086" y="7164"/>
                  </a:cubicBezTo>
                  <a:cubicBezTo>
                    <a:pt x="7126" y="7188"/>
                    <a:pt x="7171" y="7200"/>
                    <a:pt x="7216" y="7200"/>
                  </a:cubicBezTo>
                  <a:cubicBezTo>
                    <a:pt x="7304" y="7200"/>
                    <a:pt x="7392" y="7154"/>
                    <a:pt x="7438" y="7073"/>
                  </a:cubicBezTo>
                  <a:lnTo>
                    <a:pt x="7701" y="6628"/>
                  </a:lnTo>
                  <a:cubicBezTo>
                    <a:pt x="7773" y="6503"/>
                    <a:pt x="7732" y="6346"/>
                    <a:pt x="7607" y="6274"/>
                  </a:cubicBezTo>
                  <a:cubicBezTo>
                    <a:pt x="7566" y="6250"/>
                    <a:pt x="7521" y="6238"/>
                    <a:pt x="7477" y="6238"/>
                  </a:cubicBezTo>
                  <a:close/>
                  <a:moveTo>
                    <a:pt x="6434" y="8020"/>
                  </a:moveTo>
                  <a:cubicBezTo>
                    <a:pt x="6345" y="8020"/>
                    <a:pt x="6258" y="8066"/>
                    <a:pt x="6210" y="8148"/>
                  </a:cubicBezTo>
                  <a:lnTo>
                    <a:pt x="5427" y="9485"/>
                  </a:lnTo>
                  <a:cubicBezTo>
                    <a:pt x="5354" y="9607"/>
                    <a:pt x="5396" y="9766"/>
                    <a:pt x="5518" y="9838"/>
                  </a:cubicBezTo>
                  <a:cubicBezTo>
                    <a:pt x="5560" y="9861"/>
                    <a:pt x="5604" y="9873"/>
                    <a:pt x="5649" y="9873"/>
                  </a:cubicBezTo>
                  <a:cubicBezTo>
                    <a:pt x="5737" y="9873"/>
                    <a:pt x="5823" y="9828"/>
                    <a:pt x="5872" y="9745"/>
                  </a:cubicBezTo>
                  <a:lnTo>
                    <a:pt x="6655" y="8408"/>
                  </a:lnTo>
                  <a:cubicBezTo>
                    <a:pt x="6728" y="8286"/>
                    <a:pt x="6686" y="8127"/>
                    <a:pt x="6564" y="8054"/>
                  </a:cubicBezTo>
                  <a:cubicBezTo>
                    <a:pt x="6523" y="8031"/>
                    <a:pt x="6478" y="8020"/>
                    <a:pt x="6434" y="8020"/>
                  </a:cubicBezTo>
                  <a:close/>
                  <a:moveTo>
                    <a:pt x="5126" y="10248"/>
                  </a:moveTo>
                  <a:cubicBezTo>
                    <a:pt x="5038" y="10248"/>
                    <a:pt x="4952" y="10293"/>
                    <a:pt x="4904" y="10375"/>
                  </a:cubicBezTo>
                  <a:lnTo>
                    <a:pt x="4643" y="10820"/>
                  </a:lnTo>
                  <a:cubicBezTo>
                    <a:pt x="4571" y="10944"/>
                    <a:pt x="4612" y="11101"/>
                    <a:pt x="4735" y="11174"/>
                  </a:cubicBezTo>
                  <a:cubicBezTo>
                    <a:pt x="4776" y="11198"/>
                    <a:pt x="4821" y="11210"/>
                    <a:pt x="4866" y="11210"/>
                  </a:cubicBezTo>
                  <a:cubicBezTo>
                    <a:pt x="4954" y="11210"/>
                    <a:pt x="5040" y="11163"/>
                    <a:pt x="5089" y="11082"/>
                  </a:cubicBezTo>
                  <a:lnTo>
                    <a:pt x="5349" y="10637"/>
                  </a:lnTo>
                  <a:cubicBezTo>
                    <a:pt x="5422" y="10513"/>
                    <a:pt x="5380" y="10356"/>
                    <a:pt x="5258" y="10283"/>
                  </a:cubicBezTo>
                  <a:cubicBezTo>
                    <a:pt x="5216" y="10259"/>
                    <a:pt x="5171" y="10248"/>
                    <a:pt x="5126" y="10248"/>
                  </a:cubicBezTo>
                  <a:close/>
                  <a:moveTo>
                    <a:pt x="4082" y="12031"/>
                  </a:moveTo>
                  <a:cubicBezTo>
                    <a:pt x="3993" y="12031"/>
                    <a:pt x="3907" y="12075"/>
                    <a:pt x="3860" y="12157"/>
                  </a:cubicBezTo>
                  <a:lnTo>
                    <a:pt x="3075" y="13494"/>
                  </a:lnTo>
                  <a:cubicBezTo>
                    <a:pt x="3005" y="13617"/>
                    <a:pt x="3044" y="13775"/>
                    <a:pt x="3168" y="13848"/>
                  </a:cubicBezTo>
                  <a:cubicBezTo>
                    <a:pt x="3210" y="13870"/>
                    <a:pt x="3255" y="13882"/>
                    <a:pt x="3298" y="13882"/>
                  </a:cubicBezTo>
                  <a:cubicBezTo>
                    <a:pt x="3388" y="13882"/>
                    <a:pt x="3474" y="13837"/>
                    <a:pt x="3522" y="13755"/>
                  </a:cubicBezTo>
                  <a:lnTo>
                    <a:pt x="4305" y="12419"/>
                  </a:lnTo>
                  <a:cubicBezTo>
                    <a:pt x="4376" y="12295"/>
                    <a:pt x="4336" y="12138"/>
                    <a:pt x="4212" y="12066"/>
                  </a:cubicBezTo>
                  <a:cubicBezTo>
                    <a:pt x="4171" y="12042"/>
                    <a:pt x="4126" y="12031"/>
                    <a:pt x="4082" y="12031"/>
                  </a:cubicBezTo>
                  <a:close/>
                  <a:moveTo>
                    <a:pt x="2777" y="14258"/>
                  </a:moveTo>
                  <a:cubicBezTo>
                    <a:pt x="2688" y="14258"/>
                    <a:pt x="2603" y="14303"/>
                    <a:pt x="2554" y="14386"/>
                  </a:cubicBezTo>
                  <a:lnTo>
                    <a:pt x="2292" y="14831"/>
                  </a:lnTo>
                  <a:cubicBezTo>
                    <a:pt x="2221" y="14954"/>
                    <a:pt x="2263" y="15112"/>
                    <a:pt x="2385" y="15185"/>
                  </a:cubicBezTo>
                  <a:cubicBezTo>
                    <a:pt x="2427" y="15207"/>
                    <a:pt x="2471" y="15219"/>
                    <a:pt x="2515" y="15219"/>
                  </a:cubicBezTo>
                  <a:cubicBezTo>
                    <a:pt x="2604" y="15219"/>
                    <a:pt x="2691" y="15174"/>
                    <a:pt x="2739" y="15092"/>
                  </a:cubicBezTo>
                  <a:lnTo>
                    <a:pt x="2999" y="14646"/>
                  </a:lnTo>
                  <a:cubicBezTo>
                    <a:pt x="3072" y="14524"/>
                    <a:pt x="3030" y="14365"/>
                    <a:pt x="2906" y="14293"/>
                  </a:cubicBezTo>
                  <a:cubicBezTo>
                    <a:pt x="2865" y="14269"/>
                    <a:pt x="2821" y="14258"/>
                    <a:pt x="2777" y="14258"/>
                  </a:cubicBezTo>
                  <a:close/>
                  <a:moveTo>
                    <a:pt x="1732" y="16040"/>
                  </a:moveTo>
                  <a:cubicBezTo>
                    <a:pt x="1643" y="16040"/>
                    <a:pt x="1557" y="16085"/>
                    <a:pt x="1509" y="16168"/>
                  </a:cubicBezTo>
                  <a:lnTo>
                    <a:pt x="726" y="17503"/>
                  </a:lnTo>
                  <a:cubicBezTo>
                    <a:pt x="653" y="17628"/>
                    <a:pt x="694" y="17785"/>
                    <a:pt x="817" y="17857"/>
                  </a:cubicBezTo>
                  <a:cubicBezTo>
                    <a:pt x="858" y="17881"/>
                    <a:pt x="903" y="17893"/>
                    <a:pt x="948" y="17893"/>
                  </a:cubicBezTo>
                  <a:cubicBezTo>
                    <a:pt x="1036" y="17893"/>
                    <a:pt x="1122" y="17847"/>
                    <a:pt x="1171" y="17766"/>
                  </a:cubicBezTo>
                  <a:lnTo>
                    <a:pt x="1954" y="16429"/>
                  </a:lnTo>
                  <a:cubicBezTo>
                    <a:pt x="2026" y="16306"/>
                    <a:pt x="1985" y="16147"/>
                    <a:pt x="1862" y="16075"/>
                  </a:cubicBezTo>
                  <a:cubicBezTo>
                    <a:pt x="1821" y="16051"/>
                    <a:pt x="1776" y="16040"/>
                    <a:pt x="1732" y="16040"/>
                  </a:cubicBezTo>
                  <a:close/>
                  <a:moveTo>
                    <a:pt x="426" y="18267"/>
                  </a:moveTo>
                  <a:cubicBezTo>
                    <a:pt x="337" y="18267"/>
                    <a:pt x="251" y="18313"/>
                    <a:pt x="203" y="18395"/>
                  </a:cubicBezTo>
                  <a:lnTo>
                    <a:pt x="72" y="18618"/>
                  </a:lnTo>
                  <a:cubicBezTo>
                    <a:pt x="1" y="18742"/>
                    <a:pt x="41" y="18899"/>
                    <a:pt x="165" y="18972"/>
                  </a:cubicBezTo>
                  <a:cubicBezTo>
                    <a:pt x="206" y="18996"/>
                    <a:pt x="251" y="19008"/>
                    <a:pt x="294" y="19008"/>
                  </a:cubicBezTo>
                  <a:cubicBezTo>
                    <a:pt x="384" y="19008"/>
                    <a:pt x="470" y="18961"/>
                    <a:pt x="518" y="18880"/>
                  </a:cubicBezTo>
                  <a:lnTo>
                    <a:pt x="650" y="18656"/>
                  </a:lnTo>
                  <a:cubicBezTo>
                    <a:pt x="720" y="18533"/>
                    <a:pt x="679" y="18375"/>
                    <a:pt x="556" y="18302"/>
                  </a:cubicBezTo>
                  <a:cubicBezTo>
                    <a:pt x="515" y="18279"/>
                    <a:pt x="470" y="18267"/>
                    <a:pt x="426" y="1826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1101545" y="4121756"/>
              <a:ext cx="207389" cy="123440"/>
            </a:xfrm>
            <a:custGeom>
              <a:rect b="b" l="l" r="r" t="t"/>
              <a:pathLst>
                <a:path extrusionOk="0" h="11356" w="19079">
                  <a:moveTo>
                    <a:pt x="18784" y="1"/>
                  </a:moveTo>
                  <a:cubicBezTo>
                    <a:pt x="18740" y="1"/>
                    <a:pt x="18695" y="12"/>
                    <a:pt x="18654" y="36"/>
                  </a:cubicBezTo>
                  <a:lnTo>
                    <a:pt x="17317" y="820"/>
                  </a:lnTo>
                  <a:cubicBezTo>
                    <a:pt x="17194" y="892"/>
                    <a:pt x="17153" y="1049"/>
                    <a:pt x="17225" y="1173"/>
                  </a:cubicBezTo>
                  <a:cubicBezTo>
                    <a:pt x="17274" y="1254"/>
                    <a:pt x="17360" y="1301"/>
                    <a:pt x="17448" y="1301"/>
                  </a:cubicBezTo>
                  <a:cubicBezTo>
                    <a:pt x="17493" y="1301"/>
                    <a:pt x="17538" y="1289"/>
                    <a:pt x="17577" y="1265"/>
                  </a:cubicBezTo>
                  <a:lnTo>
                    <a:pt x="18914" y="481"/>
                  </a:lnTo>
                  <a:cubicBezTo>
                    <a:pt x="19037" y="409"/>
                    <a:pt x="19078" y="252"/>
                    <a:pt x="19006" y="128"/>
                  </a:cubicBezTo>
                  <a:cubicBezTo>
                    <a:pt x="18959" y="46"/>
                    <a:pt x="18873" y="1"/>
                    <a:pt x="18784" y="1"/>
                  </a:cubicBezTo>
                  <a:close/>
                  <a:moveTo>
                    <a:pt x="16557" y="1306"/>
                  </a:moveTo>
                  <a:cubicBezTo>
                    <a:pt x="16512" y="1306"/>
                    <a:pt x="16467" y="1318"/>
                    <a:pt x="16425" y="1342"/>
                  </a:cubicBezTo>
                  <a:lnTo>
                    <a:pt x="15980" y="1603"/>
                  </a:lnTo>
                  <a:cubicBezTo>
                    <a:pt x="15857" y="1675"/>
                    <a:pt x="15816" y="1832"/>
                    <a:pt x="15888" y="1956"/>
                  </a:cubicBezTo>
                  <a:cubicBezTo>
                    <a:pt x="15937" y="2038"/>
                    <a:pt x="16023" y="2084"/>
                    <a:pt x="16111" y="2084"/>
                  </a:cubicBezTo>
                  <a:cubicBezTo>
                    <a:pt x="16156" y="2084"/>
                    <a:pt x="16201" y="2072"/>
                    <a:pt x="16242" y="2048"/>
                  </a:cubicBezTo>
                  <a:lnTo>
                    <a:pt x="16687" y="1787"/>
                  </a:lnTo>
                  <a:cubicBezTo>
                    <a:pt x="16810" y="1715"/>
                    <a:pt x="16851" y="1556"/>
                    <a:pt x="16779" y="1434"/>
                  </a:cubicBezTo>
                  <a:cubicBezTo>
                    <a:pt x="16731" y="1351"/>
                    <a:pt x="16645" y="1306"/>
                    <a:pt x="16557" y="1306"/>
                  </a:cubicBezTo>
                  <a:close/>
                  <a:moveTo>
                    <a:pt x="14774" y="2351"/>
                  </a:moveTo>
                  <a:cubicBezTo>
                    <a:pt x="14730" y="2351"/>
                    <a:pt x="14685" y="2362"/>
                    <a:pt x="14644" y="2386"/>
                  </a:cubicBezTo>
                  <a:lnTo>
                    <a:pt x="13307" y="3169"/>
                  </a:lnTo>
                  <a:cubicBezTo>
                    <a:pt x="13183" y="3242"/>
                    <a:pt x="13144" y="3400"/>
                    <a:pt x="13214" y="3523"/>
                  </a:cubicBezTo>
                  <a:cubicBezTo>
                    <a:pt x="13263" y="3604"/>
                    <a:pt x="13349" y="3651"/>
                    <a:pt x="13439" y="3651"/>
                  </a:cubicBezTo>
                  <a:cubicBezTo>
                    <a:pt x="13482" y="3651"/>
                    <a:pt x="13527" y="3639"/>
                    <a:pt x="13568" y="3616"/>
                  </a:cubicBezTo>
                  <a:lnTo>
                    <a:pt x="14905" y="2833"/>
                  </a:lnTo>
                  <a:cubicBezTo>
                    <a:pt x="15027" y="2760"/>
                    <a:pt x="15069" y="2602"/>
                    <a:pt x="14996" y="2479"/>
                  </a:cubicBezTo>
                  <a:cubicBezTo>
                    <a:pt x="14949" y="2396"/>
                    <a:pt x="14863" y="2351"/>
                    <a:pt x="14774" y="2351"/>
                  </a:cubicBezTo>
                  <a:close/>
                  <a:moveTo>
                    <a:pt x="12547" y="3657"/>
                  </a:moveTo>
                  <a:cubicBezTo>
                    <a:pt x="12502" y="3657"/>
                    <a:pt x="12457" y="3668"/>
                    <a:pt x="12416" y="3692"/>
                  </a:cubicBezTo>
                  <a:lnTo>
                    <a:pt x="11970" y="3952"/>
                  </a:lnTo>
                  <a:cubicBezTo>
                    <a:pt x="11848" y="4025"/>
                    <a:pt x="11807" y="4184"/>
                    <a:pt x="11879" y="4306"/>
                  </a:cubicBezTo>
                  <a:cubicBezTo>
                    <a:pt x="11927" y="4389"/>
                    <a:pt x="12014" y="4434"/>
                    <a:pt x="12102" y="4434"/>
                  </a:cubicBezTo>
                  <a:cubicBezTo>
                    <a:pt x="12146" y="4434"/>
                    <a:pt x="12191" y="4423"/>
                    <a:pt x="12233" y="4399"/>
                  </a:cubicBezTo>
                  <a:lnTo>
                    <a:pt x="12678" y="4137"/>
                  </a:lnTo>
                  <a:cubicBezTo>
                    <a:pt x="12800" y="4066"/>
                    <a:pt x="12842" y="3908"/>
                    <a:pt x="12769" y="3783"/>
                  </a:cubicBezTo>
                  <a:cubicBezTo>
                    <a:pt x="12721" y="3702"/>
                    <a:pt x="12635" y="3657"/>
                    <a:pt x="12547" y="3657"/>
                  </a:cubicBezTo>
                  <a:close/>
                  <a:moveTo>
                    <a:pt x="10764" y="4701"/>
                  </a:moveTo>
                  <a:cubicBezTo>
                    <a:pt x="10720" y="4701"/>
                    <a:pt x="10675" y="4712"/>
                    <a:pt x="10633" y="4736"/>
                  </a:cubicBezTo>
                  <a:lnTo>
                    <a:pt x="9298" y="5521"/>
                  </a:lnTo>
                  <a:cubicBezTo>
                    <a:pt x="9174" y="5591"/>
                    <a:pt x="9132" y="5750"/>
                    <a:pt x="9205" y="5874"/>
                  </a:cubicBezTo>
                  <a:cubicBezTo>
                    <a:pt x="9253" y="5955"/>
                    <a:pt x="9339" y="6002"/>
                    <a:pt x="9428" y="6002"/>
                  </a:cubicBezTo>
                  <a:lnTo>
                    <a:pt x="9428" y="6002"/>
                  </a:lnTo>
                  <a:cubicBezTo>
                    <a:pt x="9473" y="6002"/>
                    <a:pt x="9517" y="5990"/>
                    <a:pt x="9559" y="5966"/>
                  </a:cubicBezTo>
                  <a:lnTo>
                    <a:pt x="10896" y="5183"/>
                  </a:lnTo>
                  <a:cubicBezTo>
                    <a:pt x="11018" y="5110"/>
                    <a:pt x="11059" y="4951"/>
                    <a:pt x="10987" y="4829"/>
                  </a:cubicBezTo>
                  <a:cubicBezTo>
                    <a:pt x="10939" y="4746"/>
                    <a:pt x="10853" y="4701"/>
                    <a:pt x="10764" y="4701"/>
                  </a:cubicBezTo>
                  <a:close/>
                  <a:moveTo>
                    <a:pt x="9428" y="6002"/>
                  </a:moveTo>
                  <a:lnTo>
                    <a:pt x="9428" y="6002"/>
                  </a:lnTo>
                  <a:cubicBezTo>
                    <a:pt x="9428" y="6002"/>
                    <a:pt x="9428" y="6002"/>
                    <a:pt x="9427" y="6002"/>
                  </a:cubicBezTo>
                  <a:lnTo>
                    <a:pt x="9429" y="6002"/>
                  </a:lnTo>
                  <a:cubicBezTo>
                    <a:pt x="9429" y="6002"/>
                    <a:pt x="9429" y="6002"/>
                    <a:pt x="9428" y="6002"/>
                  </a:cubicBezTo>
                  <a:close/>
                  <a:moveTo>
                    <a:pt x="8536" y="6007"/>
                  </a:moveTo>
                  <a:cubicBezTo>
                    <a:pt x="8492" y="6007"/>
                    <a:pt x="8447" y="6018"/>
                    <a:pt x="8406" y="6042"/>
                  </a:cubicBezTo>
                  <a:lnTo>
                    <a:pt x="7961" y="6304"/>
                  </a:lnTo>
                  <a:cubicBezTo>
                    <a:pt x="7837" y="6375"/>
                    <a:pt x="7797" y="6533"/>
                    <a:pt x="7868" y="6658"/>
                  </a:cubicBezTo>
                  <a:cubicBezTo>
                    <a:pt x="7916" y="6739"/>
                    <a:pt x="8002" y="6785"/>
                    <a:pt x="8092" y="6785"/>
                  </a:cubicBezTo>
                  <a:lnTo>
                    <a:pt x="8092" y="6784"/>
                  </a:lnTo>
                  <a:cubicBezTo>
                    <a:pt x="8135" y="6784"/>
                    <a:pt x="8180" y="6773"/>
                    <a:pt x="8222" y="6749"/>
                  </a:cubicBezTo>
                  <a:lnTo>
                    <a:pt x="8667" y="6489"/>
                  </a:lnTo>
                  <a:cubicBezTo>
                    <a:pt x="8791" y="6416"/>
                    <a:pt x="8832" y="6257"/>
                    <a:pt x="8760" y="6135"/>
                  </a:cubicBezTo>
                  <a:cubicBezTo>
                    <a:pt x="8711" y="6052"/>
                    <a:pt x="8625" y="6007"/>
                    <a:pt x="8536" y="6007"/>
                  </a:cubicBezTo>
                  <a:close/>
                  <a:moveTo>
                    <a:pt x="6755" y="7051"/>
                  </a:moveTo>
                  <a:cubicBezTo>
                    <a:pt x="6711" y="7051"/>
                    <a:pt x="6666" y="7063"/>
                    <a:pt x="6624" y="7087"/>
                  </a:cubicBezTo>
                  <a:lnTo>
                    <a:pt x="5287" y="7870"/>
                  </a:lnTo>
                  <a:cubicBezTo>
                    <a:pt x="5164" y="7943"/>
                    <a:pt x="5123" y="8100"/>
                    <a:pt x="5196" y="8224"/>
                  </a:cubicBezTo>
                  <a:cubicBezTo>
                    <a:pt x="5244" y="8305"/>
                    <a:pt x="5330" y="8352"/>
                    <a:pt x="5418" y="8352"/>
                  </a:cubicBezTo>
                  <a:cubicBezTo>
                    <a:pt x="5463" y="8352"/>
                    <a:pt x="5508" y="8340"/>
                    <a:pt x="5549" y="8316"/>
                  </a:cubicBezTo>
                  <a:lnTo>
                    <a:pt x="6884" y="7532"/>
                  </a:lnTo>
                  <a:cubicBezTo>
                    <a:pt x="7009" y="7462"/>
                    <a:pt x="7050" y="7303"/>
                    <a:pt x="6978" y="7179"/>
                  </a:cubicBezTo>
                  <a:cubicBezTo>
                    <a:pt x="6929" y="7097"/>
                    <a:pt x="6844" y="7051"/>
                    <a:pt x="6755" y="7051"/>
                  </a:cubicBezTo>
                  <a:close/>
                  <a:moveTo>
                    <a:pt x="4527" y="8357"/>
                  </a:moveTo>
                  <a:cubicBezTo>
                    <a:pt x="4483" y="8357"/>
                    <a:pt x="4438" y="8369"/>
                    <a:pt x="4397" y="8393"/>
                  </a:cubicBezTo>
                  <a:lnTo>
                    <a:pt x="3952" y="8654"/>
                  </a:lnTo>
                  <a:cubicBezTo>
                    <a:pt x="3827" y="8726"/>
                    <a:pt x="3788" y="8885"/>
                    <a:pt x="3858" y="9007"/>
                  </a:cubicBezTo>
                  <a:cubicBezTo>
                    <a:pt x="3907" y="9090"/>
                    <a:pt x="3993" y="9135"/>
                    <a:pt x="4083" y="9135"/>
                  </a:cubicBezTo>
                  <a:cubicBezTo>
                    <a:pt x="4126" y="9135"/>
                    <a:pt x="4171" y="9123"/>
                    <a:pt x="4212" y="9101"/>
                  </a:cubicBezTo>
                  <a:lnTo>
                    <a:pt x="4657" y="8838"/>
                  </a:lnTo>
                  <a:cubicBezTo>
                    <a:pt x="4781" y="8766"/>
                    <a:pt x="4823" y="8607"/>
                    <a:pt x="4750" y="8485"/>
                  </a:cubicBezTo>
                  <a:cubicBezTo>
                    <a:pt x="4702" y="8403"/>
                    <a:pt x="4616" y="8357"/>
                    <a:pt x="4527" y="8357"/>
                  </a:cubicBezTo>
                  <a:close/>
                  <a:moveTo>
                    <a:pt x="2745" y="9402"/>
                  </a:moveTo>
                  <a:cubicBezTo>
                    <a:pt x="2700" y="9402"/>
                    <a:pt x="2655" y="9413"/>
                    <a:pt x="2615" y="9437"/>
                  </a:cubicBezTo>
                  <a:lnTo>
                    <a:pt x="1278" y="10220"/>
                  </a:lnTo>
                  <a:cubicBezTo>
                    <a:pt x="1155" y="10293"/>
                    <a:pt x="1114" y="10451"/>
                    <a:pt x="1186" y="10574"/>
                  </a:cubicBezTo>
                  <a:cubicBezTo>
                    <a:pt x="1234" y="10657"/>
                    <a:pt x="1321" y="10702"/>
                    <a:pt x="1409" y="10702"/>
                  </a:cubicBezTo>
                  <a:cubicBezTo>
                    <a:pt x="1454" y="10702"/>
                    <a:pt x="1498" y="10691"/>
                    <a:pt x="1540" y="10667"/>
                  </a:cubicBezTo>
                  <a:lnTo>
                    <a:pt x="2875" y="9882"/>
                  </a:lnTo>
                  <a:cubicBezTo>
                    <a:pt x="2999" y="9811"/>
                    <a:pt x="3039" y="9653"/>
                    <a:pt x="2968" y="9530"/>
                  </a:cubicBezTo>
                  <a:cubicBezTo>
                    <a:pt x="2920" y="9447"/>
                    <a:pt x="2833" y="9402"/>
                    <a:pt x="2745" y="9402"/>
                  </a:cubicBezTo>
                  <a:close/>
                  <a:moveTo>
                    <a:pt x="517" y="10707"/>
                  </a:moveTo>
                  <a:cubicBezTo>
                    <a:pt x="472" y="10707"/>
                    <a:pt x="427" y="10719"/>
                    <a:pt x="386" y="10743"/>
                  </a:cubicBezTo>
                  <a:lnTo>
                    <a:pt x="165" y="10874"/>
                  </a:lnTo>
                  <a:cubicBezTo>
                    <a:pt x="41" y="10947"/>
                    <a:pt x="1" y="11104"/>
                    <a:pt x="72" y="11228"/>
                  </a:cubicBezTo>
                  <a:cubicBezTo>
                    <a:pt x="120" y="11309"/>
                    <a:pt x="206" y="11355"/>
                    <a:pt x="295" y="11355"/>
                  </a:cubicBezTo>
                  <a:lnTo>
                    <a:pt x="295" y="11355"/>
                  </a:lnTo>
                  <a:cubicBezTo>
                    <a:pt x="340" y="11355"/>
                    <a:pt x="384" y="11343"/>
                    <a:pt x="425" y="11319"/>
                  </a:cubicBezTo>
                  <a:lnTo>
                    <a:pt x="648" y="11188"/>
                  </a:lnTo>
                  <a:cubicBezTo>
                    <a:pt x="770" y="11116"/>
                    <a:pt x="812" y="10959"/>
                    <a:pt x="739" y="10834"/>
                  </a:cubicBezTo>
                  <a:cubicBezTo>
                    <a:pt x="691" y="10753"/>
                    <a:pt x="605" y="10707"/>
                    <a:pt x="517" y="10707"/>
                  </a:cubicBezTo>
                  <a:close/>
                  <a:moveTo>
                    <a:pt x="295" y="11355"/>
                  </a:moveTo>
                  <a:cubicBezTo>
                    <a:pt x="295" y="11355"/>
                    <a:pt x="294" y="11355"/>
                    <a:pt x="294" y="11355"/>
                  </a:cubicBezTo>
                  <a:lnTo>
                    <a:pt x="296" y="11355"/>
                  </a:lnTo>
                  <a:cubicBezTo>
                    <a:pt x="296" y="11355"/>
                    <a:pt x="295" y="11355"/>
                    <a:pt x="295" y="1135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756292" y="4324133"/>
              <a:ext cx="207400" cy="123429"/>
            </a:xfrm>
            <a:custGeom>
              <a:rect b="b" l="l" r="r" t="t"/>
              <a:pathLst>
                <a:path extrusionOk="0" h="11355" w="19080">
                  <a:moveTo>
                    <a:pt x="18784" y="1"/>
                  </a:moveTo>
                  <a:cubicBezTo>
                    <a:pt x="18740" y="1"/>
                    <a:pt x="18695" y="12"/>
                    <a:pt x="18655" y="35"/>
                  </a:cubicBezTo>
                  <a:lnTo>
                    <a:pt x="17318" y="818"/>
                  </a:lnTo>
                  <a:cubicBezTo>
                    <a:pt x="17194" y="891"/>
                    <a:pt x="17154" y="1049"/>
                    <a:pt x="17225" y="1172"/>
                  </a:cubicBezTo>
                  <a:cubicBezTo>
                    <a:pt x="17273" y="1253"/>
                    <a:pt x="17359" y="1300"/>
                    <a:pt x="17449" y="1300"/>
                  </a:cubicBezTo>
                  <a:cubicBezTo>
                    <a:pt x="17492" y="1300"/>
                    <a:pt x="17537" y="1288"/>
                    <a:pt x="17578" y="1265"/>
                  </a:cubicBezTo>
                  <a:lnTo>
                    <a:pt x="18915" y="482"/>
                  </a:lnTo>
                  <a:cubicBezTo>
                    <a:pt x="19038" y="409"/>
                    <a:pt x="19079" y="251"/>
                    <a:pt x="19007" y="128"/>
                  </a:cubicBezTo>
                  <a:cubicBezTo>
                    <a:pt x="18959" y="46"/>
                    <a:pt x="18873" y="1"/>
                    <a:pt x="18784" y="1"/>
                  </a:cubicBezTo>
                  <a:close/>
                  <a:moveTo>
                    <a:pt x="16557" y="1306"/>
                  </a:moveTo>
                  <a:cubicBezTo>
                    <a:pt x="16512" y="1306"/>
                    <a:pt x="16467" y="1317"/>
                    <a:pt x="16426" y="1341"/>
                  </a:cubicBezTo>
                  <a:lnTo>
                    <a:pt x="15981" y="1602"/>
                  </a:lnTo>
                  <a:cubicBezTo>
                    <a:pt x="15858" y="1674"/>
                    <a:pt x="15817" y="1833"/>
                    <a:pt x="15889" y="1955"/>
                  </a:cubicBezTo>
                  <a:cubicBezTo>
                    <a:pt x="15936" y="2038"/>
                    <a:pt x="16022" y="2083"/>
                    <a:pt x="16112" y="2083"/>
                  </a:cubicBezTo>
                  <a:cubicBezTo>
                    <a:pt x="16157" y="2083"/>
                    <a:pt x="16202" y="2073"/>
                    <a:pt x="16241" y="2048"/>
                  </a:cubicBezTo>
                  <a:lnTo>
                    <a:pt x="16688" y="1786"/>
                  </a:lnTo>
                  <a:cubicBezTo>
                    <a:pt x="16811" y="1715"/>
                    <a:pt x="16852" y="1557"/>
                    <a:pt x="16779" y="1434"/>
                  </a:cubicBezTo>
                  <a:cubicBezTo>
                    <a:pt x="16731" y="1351"/>
                    <a:pt x="16645" y="1306"/>
                    <a:pt x="16557" y="1306"/>
                  </a:cubicBezTo>
                  <a:close/>
                  <a:moveTo>
                    <a:pt x="14774" y="2350"/>
                  </a:moveTo>
                  <a:cubicBezTo>
                    <a:pt x="14730" y="2350"/>
                    <a:pt x="14685" y="2361"/>
                    <a:pt x="14644" y="2385"/>
                  </a:cubicBezTo>
                  <a:lnTo>
                    <a:pt x="13308" y="3170"/>
                  </a:lnTo>
                  <a:cubicBezTo>
                    <a:pt x="13184" y="3241"/>
                    <a:pt x="13143" y="3399"/>
                    <a:pt x="13215" y="3523"/>
                  </a:cubicBezTo>
                  <a:cubicBezTo>
                    <a:pt x="13263" y="3605"/>
                    <a:pt x="13350" y="3651"/>
                    <a:pt x="13438" y="3651"/>
                  </a:cubicBezTo>
                  <a:cubicBezTo>
                    <a:pt x="13483" y="3651"/>
                    <a:pt x="13527" y="3639"/>
                    <a:pt x="13569" y="3615"/>
                  </a:cubicBezTo>
                  <a:lnTo>
                    <a:pt x="14906" y="2832"/>
                  </a:lnTo>
                  <a:cubicBezTo>
                    <a:pt x="15028" y="2759"/>
                    <a:pt x="15070" y="2600"/>
                    <a:pt x="14997" y="2478"/>
                  </a:cubicBezTo>
                  <a:cubicBezTo>
                    <a:pt x="14949" y="2395"/>
                    <a:pt x="14863" y="2350"/>
                    <a:pt x="14774" y="2350"/>
                  </a:cubicBezTo>
                  <a:close/>
                  <a:moveTo>
                    <a:pt x="12547" y="3657"/>
                  </a:moveTo>
                  <a:cubicBezTo>
                    <a:pt x="12502" y="3657"/>
                    <a:pt x="12457" y="3668"/>
                    <a:pt x="12416" y="3693"/>
                  </a:cubicBezTo>
                  <a:lnTo>
                    <a:pt x="11971" y="3953"/>
                  </a:lnTo>
                  <a:cubicBezTo>
                    <a:pt x="11847" y="4024"/>
                    <a:pt x="11807" y="4182"/>
                    <a:pt x="11878" y="4307"/>
                  </a:cubicBezTo>
                  <a:cubicBezTo>
                    <a:pt x="11926" y="4388"/>
                    <a:pt x="12013" y="4434"/>
                    <a:pt x="12102" y="4434"/>
                  </a:cubicBezTo>
                  <a:cubicBezTo>
                    <a:pt x="12146" y="4434"/>
                    <a:pt x="12190" y="4422"/>
                    <a:pt x="12232" y="4398"/>
                  </a:cubicBezTo>
                  <a:lnTo>
                    <a:pt x="12677" y="4138"/>
                  </a:lnTo>
                  <a:cubicBezTo>
                    <a:pt x="12799" y="4065"/>
                    <a:pt x="12841" y="3906"/>
                    <a:pt x="12770" y="3784"/>
                  </a:cubicBezTo>
                  <a:cubicBezTo>
                    <a:pt x="12722" y="3702"/>
                    <a:pt x="12635" y="3657"/>
                    <a:pt x="12547" y="3657"/>
                  </a:cubicBezTo>
                  <a:close/>
                  <a:moveTo>
                    <a:pt x="10765" y="4701"/>
                  </a:moveTo>
                  <a:cubicBezTo>
                    <a:pt x="10720" y="4701"/>
                    <a:pt x="10675" y="4713"/>
                    <a:pt x="10634" y="4736"/>
                  </a:cubicBezTo>
                  <a:lnTo>
                    <a:pt x="9297" y="5520"/>
                  </a:lnTo>
                  <a:cubicBezTo>
                    <a:pt x="9175" y="5592"/>
                    <a:pt x="9133" y="5751"/>
                    <a:pt x="9206" y="5873"/>
                  </a:cubicBezTo>
                  <a:cubicBezTo>
                    <a:pt x="9254" y="5954"/>
                    <a:pt x="9340" y="6001"/>
                    <a:pt x="9428" y="6001"/>
                  </a:cubicBezTo>
                  <a:cubicBezTo>
                    <a:pt x="9473" y="6001"/>
                    <a:pt x="9518" y="5989"/>
                    <a:pt x="9558" y="5965"/>
                  </a:cubicBezTo>
                  <a:lnTo>
                    <a:pt x="10895" y="5181"/>
                  </a:lnTo>
                  <a:cubicBezTo>
                    <a:pt x="11019" y="5111"/>
                    <a:pt x="11060" y="4952"/>
                    <a:pt x="10988" y="4828"/>
                  </a:cubicBezTo>
                  <a:cubicBezTo>
                    <a:pt x="10940" y="4746"/>
                    <a:pt x="10853" y="4701"/>
                    <a:pt x="10765" y="4701"/>
                  </a:cubicBezTo>
                  <a:close/>
                  <a:moveTo>
                    <a:pt x="8537" y="6007"/>
                  </a:moveTo>
                  <a:cubicBezTo>
                    <a:pt x="8493" y="6007"/>
                    <a:pt x="8448" y="6018"/>
                    <a:pt x="8407" y="6042"/>
                  </a:cubicBezTo>
                  <a:lnTo>
                    <a:pt x="7960" y="6303"/>
                  </a:lnTo>
                  <a:cubicBezTo>
                    <a:pt x="7838" y="6375"/>
                    <a:pt x="7796" y="6534"/>
                    <a:pt x="7869" y="6656"/>
                  </a:cubicBezTo>
                  <a:cubicBezTo>
                    <a:pt x="7917" y="6739"/>
                    <a:pt x="8003" y="6784"/>
                    <a:pt x="8091" y="6784"/>
                  </a:cubicBezTo>
                  <a:cubicBezTo>
                    <a:pt x="8136" y="6784"/>
                    <a:pt x="8181" y="6772"/>
                    <a:pt x="8222" y="6748"/>
                  </a:cubicBezTo>
                  <a:lnTo>
                    <a:pt x="8668" y="6487"/>
                  </a:lnTo>
                  <a:cubicBezTo>
                    <a:pt x="8790" y="6415"/>
                    <a:pt x="8831" y="6258"/>
                    <a:pt x="8759" y="6134"/>
                  </a:cubicBezTo>
                  <a:cubicBezTo>
                    <a:pt x="8712" y="6052"/>
                    <a:pt x="8626" y="6007"/>
                    <a:pt x="8537" y="6007"/>
                  </a:cubicBezTo>
                  <a:close/>
                  <a:moveTo>
                    <a:pt x="6755" y="7051"/>
                  </a:moveTo>
                  <a:cubicBezTo>
                    <a:pt x="6711" y="7051"/>
                    <a:pt x="6666" y="7062"/>
                    <a:pt x="6625" y="7086"/>
                  </a:cubicBezTo>
                  <a:lnTo>
                    <a:pt x="5288" y="7869"/>
                  </a:lnTo>
                  <a:cubicBezTo>
                    <a:pt x="5165" y="7942"/>
                    <a:pt x="5124" y="8100"/>
                    <a:pt x="5196" y="8223"/>
                  </a:cubicBezTo>
                  <a:cubicBezTo>
                    <a:pt x="5243" y="8306"/>
                    <a:pt x="5329" y="8351"/>
                    <a:pt x="5419" y="8351"/>
                  </a:cubicBezTo>
                  <a:cubicBezTo>
                    <a:pt x="5464" y="8351"/>
                    <a:pt x="5509" y="8340"/>
                    <a:pt x="5548" y="8316"/>
                  </a:cubicBezTo>
                  <a:lnTo>
                    <a:pt x="6885" y="7533"/>
                  </a:lnTo>
                  <a:cubicBezTo>
                    <a:pt x="7008" y="7460"/>
                    <a:pt x="7049" y="7302"/>
                    <a:pt x="6977" y="7179"/>
                  </a:cubicBezTo>
                  <a:cubicBezTo>
                    <a:pt x="6930" y="7096"/>
                    <a:pt x="6843" y="7051"/>
                    <a:pt x="6755" y="7051"/>
                  </a:cubicBezTo>
                  <a:close/>
                  <a:moveTo>
                    <a:pt x="4526" y="8357"/>
                  </a:moveTo>
                  <a:cubicBezTo>
                    <a:pt x="4482" y="8357"/>
                    <a:pt x="4438" y="8368"/>
                    <a:pt x="4398" y="8392"/>
                  </a:cubicBezTo>
                  <a:lnTo>
                    <a:pt x="3951" y="8653"/>
                  </a:lnTo>
                  <a:cubicBezTo>
                    <a:pt x="3828" y="8725"/>
                    <a:pt x="3787" y="8884"/>
                    <a:pt x="3859" y="9006"/>
                  </a:cubicBezTo>
                  <a:cubicBezTo>
                    <a:pt x="3908" y="9089"/>
                    <a:pt x="3994" y="9134"/>
                    <a:pt x="4082" y="9134"/>
                  </a:cubicBezTo>
                  <a:cubicBezTo>
                    <a:pt x="4127" y="9134"/>
                    <a:pt x="4172" y="9124"/>
                    <a:pt x="4211" y="9099"/>
                  </a:cubicBezTo>
                  <a:lnTo>
                    <a:pt x="4658" y="8839"/>
                  </a:lnTo>
                  <a:cubicBezTo>
                    <a:pt x="4781" y="8766"/>
                    <a:pt x="4822" y="8608"/>
                    <a:pt x="4750" y="8485"/>
                  </a:cubicBezTo>
                  <a:cubicBezTo>
                    <a:pt x="4701" y="8402"/>
                    <a:pt x="4615" y="8357"/>
                    <a:pt x="4526" y="8357"/>
                  </a:cubicBezTo>
                  <a:close/>
                  <a:moveTo>
                    <a:pt x="2746" y="9402"/>
                  </a:moveTo>
                  <a:cubicBezTo>
                    <a:pt x="2701" y="9402"/>
                    <a:pt x="2656" y="9413"/>
                    <a:pt x="2615" y="9438"/>
                  </a:cubicBezTo>
                  <a:lnTo>
                    <a:pt x="1278" y="10221"/>
                  </a:lnTo>
                  <a:cubicBezTo>
                    <a:pt x="1154" y="10291"/>
                    <a:pt x="1115" y="10450"/>
                    <a:pt x="1185" y="10574"/>
                  </a:cubicBezTo>
                  <a:cubicBezTo>
                    <a:pt x="1233" y="10655"/>
                    <a:pt x="1319" y="10702"/>
                    <a:pt x="1409" y="10702"/>
                  </a:cubicBezTo>
                  <a:lnTo>
                    <a:pt x="1409" y="10702"/>
                  </a:lnTo>
                  <a:cubicBezTo>
                    <a:pt x="1453" y="10702"/>
                    <a:pt x="1498" y="10690"/>
                    <a:pt x="1539" y="10666"/>
                  </a:cubicBezTo>
                  <a:lnTo>
                    <a:pt x="2876" y="9883"/>
                  </a:lnTo>
                  <a:cubicBezTo>
                    <a:pt x="2998" y="9810"/>
                    <a:pt x="3040" y="9653"/>
                    <a:pt x="2967" y="9529"/>
                  </a:cubicBezTo>
                  <a:cubicBezTo>
                    <a:pt x="2920" y="9447"/>
                    <a:pt x="2834" y="9402"/>
                    <a:pt x="2746" y="9402"/>
                  </a:cubicBezTo>
                  <a:close/>
                  <a:moveTo>
                    <a:pt x="1409" y="10702"/>
                  </a:moveTo>
                  <a:lnTo>
                    <a:pt x="1409" y="10702"/>
                  </a:lnTo>
                  <a:cubicBezTo>
                    <a:pt x="1408" y="10702"/>
                    <a:pt x="1408" y="10702"/>
                    <a:pt x="1408" y="10702"/>
                  </a:cubicBezTo>
                  <a:lnTo>
                    <a:pt x="1410" y="10702"/>
                  </a:lnTo>
                  <a:cubicBezTo>
                    <a:pt x="1409" y="10702"/>
                    <a:pt x="1409" y="10702"/>
                    <a:pt x="1409" y="10702"/>
                  </a:cubicBezTo>
                  <a:close/>
                  <a:moveTo>
                    <a:pt x="516" y="10707"/>
                  </a:moveTo>
                  <a:cubicBezTo>
                    <a:pt x="472" y="10707"/>
                    <a:pt x="428" y="10718"/>
                    <a:pt x="387" y="10742"/>
                  </a:cubicBezTo>
                  <a:lnTo>
                    <a:pt x="164" y="10873"/>
                  </a:lnTo>
                  <a:cubicBezTo>
                    <a:pt x="41" y="10945"/>
                    <a:pt x="0" y="11104"/>
                    <a:pt x="73" y="11227"/>
                  </a:cubicBezTo>
                  <a:cubicBezTo>
                    <a:pt x="119" y="11308"/>
                    <a:pt x="205" y="11354"/>
                    <a:pt x="295" y="11354"/>
                  </a:cubicBezTo>
                  <a:cubicBezTo>
                    <a:pt x="338" y="11354"/>
                    <a:pt x="385" y="11342"/>
                    <a:pt x="424" y="11320"/>
                  </a:cubicBezTo>
                  <a:lnTo>
                    <a:pt x="649" y="11189"/>
                  </a:lnTo>
                  <a:cubicBezTo>
                    <a:pt x="771" y="11116"/>
                    <a:pt x="813" y="10957"/>
                    <a:pt x="740" y="10835"/>
                  </a:cubicBezTo>
                  <a:cubicBezTo>
                    <a:pt x="692" y="10753"/>
                    <a:pt x="605" y="10707"/>
                    <a:pt x="516" y="1070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869307" y="4008740"/>
              <a:ext cx="124255" cy="206595"/>
            </a:xfrm>
            <a:custGeom>
              <a:rect b="b" l="l" r="r" t="t"/>
              <a:pathLst>
                <a:path extrusionOk="0" h="19006" w="11431">
                  <a:moveTo>
                    <a:pt x="297" y="0"/>
                  </a:moveTo>
                  <a:cubicBezTo>
                    <a:pt x="252" y="0"/>
                    <a:pt x="207" y="12"/>
                    <a:pt x="167" y="35"/>
                  </a:cubicBezTo>
                  <a:cubicBezTo>
                    <a:pt x="42" y="108"/>
                    <a:pt x="1" y="265"/>
                    <a:pt x="73" y="389"/>
                  </a:cubicBezTo>
                  <a:lnTo>
                    <a:pt x="857" y="1724"/>
                  </a:lnTo>
                  <a:cubicBezTo>
                    <a:pt x="905" y="1807"/>
                    <a:pt x="991" y="1852"/>
                    <a:pt x="1081" y="1852"/>
                  </a:cubicBezTo>
                  <a:cubicBezTo>
                    <a:pt x="1124" y="1852"/>
                    <a:pt x="1169" y="1842"/>
                    <a:pt x="1210" y="1818"/>
                  </a:cubicBezTo>
                  <a:cubicBezTo>
                    <a:pt x="1333" y="1745"/>
                    <a:pt x="1374" y="1586"/>
                    <a:pt x="1302" y="1464"/>
                  </a:cubicBezTo>
                  <a:lnTo>
                    <a:pt x="518" y="127"/>
                  </a:lnTo>
                  <a:cubicBezTo>
                    <a:pt x="471" y="45"/>
                    <a:pt x="385" y="0"/>
                    <a:pt x="297" y="0"/>
                  </a:cubicBezTo>
                  <a:close/>
                  <a:moveTo>
                    <a:pt x="1602" y="2228"/>
                  </a:moveTo>
                  <a:cubicBezTo>
                    <a:pt x="1557" y="2228"/>
                    <a:pt x="1512" y="2239"/>
                    <a:pt x="1471" y="2263"/>
                  </a:cubicBezTo>
                  <a:cubicBezTo>
                    <a:pt x="1348" y="2335"/>
                    <a:pt x="1307" y="2494"/>
                    <a:pt x="1379" y="2616"/>
                  </a:cubicBezTo>
                  <a:lnTo>
                    <a:pt x="1640" y="3061"/>
                  </a:lnTo>
                  <a:cubicBezTo>
                    <a:pt x="1688" y="3144"/>
                    <a:pt x="1774" y="3189"/>
                    <a:pt x="1864" y="3189"/>
                  </a:cubicBezTo>
                  <a:cubicBezTo>
                    <a:pt x="1907" y="3189"/>
                    <a:pt x="1952" y="3177"/>
                    <a:pt x="1994" y="3155"/>
                  </a:cubicBezTo>
                  <a:cubicBezTo>
                    <a:pt x="2118" y="3082"/>
                    <a:pt x="2157" y="2923"/>
                    <a:pt x="2087" y="2801"/>
                  </a:cubicBezTo>
                  <a:lnTo>
                    <a:pt x="1824" y="2356"/>
                  </a:lnTo>
                  <a:cubicBezTo>
                    <a:pt x="1776" y="2273"/>
                    <a:pt x="1690" y="2228"/>
                    <a:pt x="1602" y="2228"/>
                  </a:cubicBezTo>
                  <a:close/>
                  <a:moveTo>
                    <a:pt x="2646" y="4010"/>
                  </a:moveTo>
                  <a:cubicBezTo>
                    <a:pt x="2602" y="4010"/>
                    <a:pt x="2557" y="4021"/>
                    <a:pt x="2516" y="4045"/>
                  </a:cubicBezTo>
                  <a:cubicBezTo>
                    <a:pt x="2394" y="4117"/>
                    <a:pt x="2352" y="4276"/>
                    <a:pt x="2425" y="4398"/>
                  </a:cubicBezTo>
                  <a:lnTo>
                    <a:pt x="3208" y="5735"/>
                  </a:lnTo>
                  <a:cubicBezTo>
                    <a:pt x="3256" y="5817"/>
                    <a:pt x="3343" y="5863"/>
                    <a:pt x="3431" y="5863"/>
                  </a:cubicBezTo>
                  <a:cubicBezTo>
                    <a:pt x="3475" y="5863"/>
                    <a:pt x="3520" y="5851"/>
                    <a:pt x="3560" y="5827"/>
                  </a:cubicBezTo>
                  <a:cubicBezTo>
                    <a:pt x="3684" y="5754"/>
                    <a:pt x="3726" y="5597"/>
                    <a:pt x="3653" y="5473"/>
                  </a:cubicBezTo>
                  <a:lnTo>
                    <a:pt x="2870" y="4138"/>
                  </a:lnTo>
                  <a:cubicBezTo>
                    <a:pt x="2822" y="4055"/>
                    <a:pt x="2735" y="4010"/>
                    <a:pt x="2646" y="4010"/>
                  </a:cubicBezTo>
                  <a:close/>
                  <a:moveTo>
                    <a:pt x="3951" y="6238"/>
                  </a:moveTo>
                  <a:cubicBezTo>
                    <a:pt x="3907" y="6238"/>
                    <a:pt x="3863" y="6249"/>
                    <a:pt x="3822" y="6272"/>
                  </a:cubicBezTo>
                  <a:cubicBezTo>
                    <a:pt x="3700" y="6344"/>
                    <a:pt x="3658" y="6503"/>
                    <a:pt x="3731" y="6626"/>
                  </a:cubicBezTo>
                  <a:lnTo>
                    <a:pt x="3991" y="7071"/>
                  </a:lnTo>
                  <a:cubicBezTo>
                    <a:pt x="4040" y="7154"/>
                    <a:pt x="4126" y="7198"/>
                    <a:pt x="4214" y="7198"/>
                  </a:cubicBezTo>
                  <a:cubicBezTo>
                    <a:pt x="4259" y="7198"/>
                    <a:pt x="4304" y="7188"/>
                    <a:pt x="4345" y="7164"/>
                  </a:cubicBezTo>
                  <a:cubicBezTo>
                    <a:pt x="4467" y="7092"/>
                    <a:pt x="4509" y="6933"/>
                    <a:pt x="4436" y="6810"/>
                  </a:cubicBezTo>
                  <a:lnTo>
                    <a:pt x="4176" y="6365"/>
                  </a:lnTo>
                  <a:cubicBezTo>
                    <a:pt x="4127" y="6283"/>
                    <a:pt x="4040" y="6238"/>
                    <a:pt x="3951" y="6238"/>
                  </a:cubicBezTo>
                  <a:close/>
                  <a:moveTo>
                    <a:pt x="4997" y="8019"/>
                  </a:moveTo>
                  <a:cubicBezTo>
                    <a:pt x="4953" y="8019"/>
                    <a:pt x="4907" y="8031"/>
                    <a:pt x="4866" y="8054"/>
                  </a:cubicBezTo>
                  <a:cubicBezTo>
                    <a:pt x="4744" y="8127"/>
                    <a:pt x="4702" y="8285"/>
                    <a:pt x="4775" y="8408"/>
                  </a:cubicBezTo>
                  <a:lnTo>
                    <a:pt x="5558" y="9745"/>
                  </a:lnTo>
                  <a:cubicBezTo>
                    <a:pt x="5606" y="9826"/>
                    <a:pt x="5692" y="9873"/>
                    <a:pt x="5780" y="9873"/>
                  </a:cubicBezTo>
                  <a:cubicBezTo>
                    <a:pt x="5825" y="9873"/>
                    <a:pt x="5870" y="9860"/>
                    <a:pt x="5911" y="9838"/>
                  </a:cubicBezTo>
                  <a:cubicBezTo>
                    <a:pt x="6034" y="9766"/>
                    <a:pt x="6075" y="9607"/>
                    <a:pt x="6003" y="9484"/>
                  </a:cubicBezTo>
                  <a:lnTo>
                    <a:pt x="5220" y="8147"/>
                  </a:lnTo>
                  <a:cubicBezTo>
                    <a:pt x="5173" y="8065"/>
                    <a:pt x="5086" y="8019"/>
                    <a:pt x="4997" y="8019"/>
                  </a:cubicBezTo>
                  <a:close/>
                  <a:moveTo>
                    <a:pt x="6303" y="10247"/>
                  </a:moveTo>
                  <a:cubicBezTo>
                    <a:pt x="6258" y="10247"/>
                    <a:pt x="6213" y="10258"/>
                    <a:pt x="6172" y="10281"/>
                  </a:cubicBezTo>
                  <a:cubicBezTo>
                    <a:pt x="6050" y="10354"/>
                    <a:pt x="6008" y="10513"/>
                    <a:pt x="6081" y="10635"/>
                  </a:cubicBezTo>
                  <a:lnTo>
                    <a:pt x="6341" y="11082"/>
                  </a:lnTo>
                  <a:cubicBezTo>
                    <a:pt x="6389" y="11163"/>
                    <a:pt x="6476" y="11210"/>
                    <a:pt x="6565" y="11210"/>
                  </a:cubicBezTo>
                  <a:cubicBezTo>
                    <a:pt x="6608" y="11210"/>
                    <a:pt x="6653" y="11198"/>
                    <a:pt x="6695" y="11173"/>
                  </a:cubicBezTo>
                  <a:cubicBezTo>
                    <a:pt x="6817" y="11101"/>
                    <a:pt x="6859" y="10944"/>
                    <a:pt x="6786" y="10820"/>
                  </a:cubicBezTo>
                  <a:lnTo>
                    <a:pt x="6526" y="10375"/>
                  </a:lnTo>
                  <a:cubicBezTo>
                    <a:pt x="6477" y="10292"/>
                    <a:pt x="6391" y="10247"/>
                    <a:pt x="6303" y="10247"/>
                  </a:cubicBezTo>
                  <a:close/>
                  <a:moveTo>
                    <a:pt x="7347" y="12029"/>
                  </a:moveTo>
                  <a:cubicBezTo>
                    <a:pt x="7303" y="12029"/>
                    <a:pt x="7258" y="12040"/>
                    <a:pt x="7217" y="12064"/>
                  </a:cubicBezTo>
                  <a:cubicBezTo>
                    <a:pt x="7093" y="12136"/>
                    <a:pt x="7054" y="12295"/>
                    <a:pt x="7124" y="12417"/>
                  </a:cubicBezTo>
                  <a:lnTo>
                    <a:pt x="7909" y="13754"/>
                  </a:lnTo>
                  <a:cubicBezTo>
                    <a:pt x="7956" y="13837"/>
                    <a:pt x="8042" y="13882"/>
                    <a:pt x="8132" y="13882"/>
                  </a:cubicBezTo>
                  <a:cubicBezTo>
                    <a:pt x="8175" y="13882"/>
                    <a:pt x="8220" y="13870"/>
                    <a:pt x="8261" y="13847"/>
                  </a:cubicBezTo>
                  <a:cubicBezTo>
                    <a:pt x="8385" y="13775"/>
                    <a:pt x="8427" y="13616"/>
                    <a:pt x="8354" y="13494"/>
                  </a:cubicBezTo>
                  <a:lnTo>
                    <a:pt x="7571" y="12157"/>
                  </a:lnTo>
                  <a:cubicBezTo>
                    <a:pt x="7523" y="12074"/>
                    <a:pt x="7436" y="12029"/>
                    <a:pt x="7347" y="12029"/>
                  </a:cubicBezTo>
                  <a:close/>
                  <a:moveTo>
                    <a:pt x="8654" y="14258"/>
                  </a:moveTo>
                  <a:cubicBezTo>
                    <a:pt x="8609" y="14258"/>
                    <a:pt x="8564" y="14269"/>
                    <a:pt x="8523" y="14293"/>
                  </a:cubicBezTo>
                  <a:cubicBezTo>
                    <a:pt x="8399" y="14363"/>
                    <a:pt x="8358" y="14522"/>
                    <a:pt x="8430" y="14646"/>
                  </a:cubicBezTo>
                  <a:lnTo>
                    <a:pt x="8693" y="15091"/>
                  </a:lnTo>
                  <a:cubicBezTo>
                    <a:pt x="8739" y="15172"/>
                    <a:pt x="8827" y="15219"/>
                    <a:pt x="8915" y="15219"/>
                  </a:cubicBezTo>
                  <a:cubicBezTo>
                    <a:pt x="8960" y="15219"/>
                    <a:pt x="9005" y="15207"/>
                    <a:pt x="9044" y="15183"/>
                  </a:cubicBezTo>
                  <a:cubicBezTo>
                    <a:pt x="9169" y="15110"/>
                    <a:pt x="9210" y="14953"/>
                    <a:pt x="9138" y="14829"/>
                  </a:cubicBezTo>
                  <a:lnTo>
                    <a:pt x="8875" y="14384"/>
                  </a:lnTo>
                  <a:cubicBezTo>
                    <a:pt x="8828" y="14302"/>
                    <a:pt x="8742" y="14258"/>
                    <a:pt x="8654" y="14258"/>
                  </a:cubicBezTo>
                  <a:close/>
                  <a:moveTo>
                    <a:pt x="9698" y="16040"/>
                  </a:moveTo>
                  <a:cubicBezTo>
                    <a:pt x="9654" y="16040"/>
                    <a:pt x="9609" y="16051"/>
                    <a:pt x="9567" y="16075"/>
                  </a:cubicBezTo>
                  <a:cubicBezTo>
                    <a:pt x="9445" y="16147"/>
                    <a:pt x="9403" y="16304"/>
                    <a:pt x="9476" y="16428"/>
                  </a:cubicBezTo>
                  <a:lnTo>
                    <a:pt x="10259" y="17764"/>
                  </a:lnTo>
                  <a:cubicBezTo>
                    <a:pt x="10307" y="17847"/>
                    <a:pt x="10394" y="17891"/>
                    <a:pt x="10482" y="17891"/>
                  </a:cubicBezTo>
                  <a:cubicBezTo>
                    <a:pt x="10526" y="17891"/>
                    <a:pt x="10571" y="17881"/>
                    <a:pt x="10613" y="17857"/>
                  </a:cubicBezTo>
                  <a:cubicBezTo>
                    <a:pt x="10735" y="17784"/>
                    <a:pt x="10777" y="17626"/>
                    <a:pt x="10704" y="17503"/>
                  </a:cubicBezTo>
                  <a:lnTo>
                    <a:pt x="9921" y="16166"/>
                  </a:lnTo>
                  <a:cubicBezTo>
                    <a:pt x="9873" y="16085"/>
                    <a:pt x="9787" y="16040"/>
                    <a:pt x="9698" y="16040"/>
                  </a:cubicBezTo>
                  <a:close/>
                  <a:moveTo>
                    <a:pt x="11004" y="18267"/>
                  </a:moveTo>
                  <a:cubicBezTo>
                    <a:pt x="10959" y="18267"/>
                    <a:pt x="10914" y="18278"/>
                    <a:pt x="10873" y="18302"/>
                  </a:cubicBezTo>
                  <a:cubicBezTo>
                    <a:pt x="10751" y="18374"/>
                    <a:pt x="10709" y="18531"/>
                    <a:pt x="10782" y="18656"/>
                  </a:cubicBezTo>
                  <a:lnTo>
                    <a:pt x="10913" y="18878"/>
                  </a:lnTo>
                  <a:cubicBezTo>
                    <a:pt x="10961" y="18961"/>
                    <a:pt x="11047" y="19006"/>
                    <a:pt x="11135" y="19006"/>
                  </a:cubicBezTo>
                  <a:cubicBezTo>
                    <a:pt x="11179" y="19006"/>
                    <a:pt x="11225" y="18994"/>
                    <a:pt x="11265" y="18971"/>
                  </a:cubicBezTo>
                  <a:cubicBezTo>
                    <a:pt x="11389" y="18897"/>
                    <a:pt x="11430" y="18740"/>
                    <a:pt x="11358" y="18618"/>
                  </a:cubicBezTo>
                  <a:lnTo>
                    <a:pt x="11227" y="18393"/>
                  </a:lnTo>
                  <a:cubicBezTo>
                    <a:pt x="11179" y="18312"/>
                    <a:pt x="11092" y="18267"/>
                    <a:pt x="11004" y="1826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1071696" y="4353983"/>
              <a:ext cx="124233" cy="206617"/>
            </a:xfrm>
            <a:custGeom>
              <a:rect b="b" l="l" r="r" t="t"/>
              <a:pathLst>
                <a:path extrusionOk="0" h="19008" w="11429">
                  <a:moveTo>
                    <a:pt x="294" y="1"/>
                  </a:moveTo>
                  <a:cubicBezTo>
                    <a:pt x="250" y="1"/>
                    <a:pt x="205" y="12"/>
                    <a:pt x="164" y="36"/>
                  </a:cubicBezTo>
                  <a:cubicBezTo>
                    <a:pt x="42" y="108"/>
                    <a:pt x="0" y="267"/>
                    <a:pt x="73" y="389"/>
                  </a:cubicBezTo>
                  <a:lnTo>
                    <a:pt x="856" y="1726"/>
                  </a:lnTo>
                  <a:cubicBezTo>
                    <a:pt x="904" y="1807"/>
                    <a:pt x="991" y="1854"/>
                    <a:pt x="1079" y="1854"/>
                  </a:cubicBezTo>
                  <a:cubicBezTo>
                    <a:pt x="1123" y="1854"/>
                    <a:pt x="1168" y="1842"/>
                    <a:pt x="1210" y="1818"/>
                  </a:cubicBezTo>
                  <a:cubicBezTo>
                    <a:pt x="1332" y="1747"/>
                    <a:pt x="1374" y="1588"/>
                    <a:pt x="1301" y="1464"/>
                  </a:cubicBezTo>
                  <a:lnTo>
                    <a:pt x="518" y="129"/>
                  </a:lnTo>
                  <a:cubicBezTo>
                    <a:pt x="470" y="46"/>
                    <a:pt x="383" y="1"/>
                    <a:pt x="294" y="1"/>
                  </a:cubicBezTo>
                  <a:close/>
                  <a:moveTo>
                    <a:pt x="1599" y="2228"/>
                  </a:moveTo>
                  <a:cubicBezTo>
                    <a:pt x="1555" y="2228"/>
                    <a:pt x="1511" y="2239"/>
                    <a:pt x="1470" y="2263"/>
                  </a:cubicBezTo>
                  <a:cubicBezTo>
                    <a:pt x="1348" y="2335"/>
                    <a:pt x="1306" y="2494"/>
                    <a:pt x="1379" y="2617"/>
                  </a:cubicBezTo>
                  <a:lnTo>
                    <a:pt x="1639" y="3062"/>
                  </a:lnTo>
                  <a:cubicBezTo>
                    <a:pt x="1688" y="3144"/>
                    <a:pt x="1774" y="3189"/>
                    <a:pt x="1862" y="3189"/>
                  </a:cubicBezTo>
                  <a:cubicBezTo>
                    <a:pt x="1907" y="3189"/>
                    <a:pt x="1952" y="3179"/>
                    <a:pt x="1993" y="3155"/>
                  </a:cubicBezTo>
                  <a:cubicBezTo>
                    <a:pt x="2115" y="3082"/>
                    <a:pt x="2157" y="2924"/>
                    <a:pt x="2084" y="2801"/>
                  </a:cubicBezTo>
                  <a:lnTo>
                    <a:pt x="1824" y="2356"/>
                  </a:lnTo>
                  <a:cubicBezTo>
                    <a:pt x="1775" y="2274"/>
                    <a:pt x="1688" y="2228"/>
                    <a:pt x="1599" y="2228"/>
                  </a:cubicBezTo>
                  <a:close/>
                  <a:moveTo>
                    <a:pt x="2646" y="4011"/>
                  </a:moveTo>
                  <a:cubicBezTo>
                    <a:pt x="2601" y="4011"/>
                    <a:pt x="2556" y="4022"/>
                    <a:pt x="2514" y="4047"/>
                  </a:cubicBezTo>
                  <a:cubicBezTo>
                    <a:pt x="2392" y="4117"/>
                    <a:pt x="2350" y="4276"/>
                    <a:pt x="2423" y="4399"/>
                  </a:cubicBezTo>
                  <a:lnTo>
                    <a:pt x="3206" y="5736"/>
                  </a:lnTo>
                  <a:cubicBezTo>
                    <a:pt x="3254" y="5819"/>
                    <a:pt x="3340" y="5863"/>
                    <a:pt x="3428" y="5863"/>
                  </a:cubicBezTo>
                  <a:cubicBezTo>
                    <a:pt x="3473" y="5863"/>
                    <a:pt x="3518" y="5851"/>
                    <a:pt x="3559" y="5829"/>
                  </a:cubicBezTo>
                  <a:cubicBezTo>
                    <a:pt x="3682" y="5756"/>
                    <a:pt x="3723" y="5598"/>
                    <a:pt x="3651" y="5475"/>
                  </a:cubicBezTo>
                  <a:lnTo>
                    <a:pt x="2868" y="4138"/>
                  </a:lnTo>
                  <a:cubicBezTo>
                    <a:pt x="2820" y="4056"/>
                    <a:pt x="2734" y="4011"/>
                    <a:pt x="2646" y="4011"/>
                  </a:cubicBezTo>
                  <a:close/>
                  <a:moveTo>
                    <a:pt x="3950" y="6238"/>
                  </a:moveTo>
                  <a:cubicBezTo>
                    <a:pt x="3906" y="6238"/>
                    <a:pt x="3861" y="6250"/>
                    <a:pt x="3820" y="6274"/>
                  </a:cubicBezTo>
                  <a:cubicBezTo>
                    <a:pt x="3697" y="6345"/>
                    <a:pt x="3656" y="6503"/>
                    <a:pt x="3729" y="6628"/>
                  </a:cubicBezTo>
                  <a:lnTo>
                    <a:pt x="3989" y="7073"/>
                  </a:lnTo>
                  <a:cubicBezTo>
                    <a:pt x="4037" y="7154"/>
                    <a:pt x="4123" y="7200"/>
                    <a:pt x="4212" y="7200"/>
                  </a:cubicBezTo>
                  <a:lnTo>
                    <a:pt x="4212" y="7200"/>
                  </a:lnTo>
                  <a:cubicBezTo>
                    <a:pt x="4257" y="7200"/>
                    <a:pt x="4302" y="7188"/>
                    <a:pt x="4343" y="7164"/>
                  </a:cubicBezTo>
                  <a:cubicBezTo>
                    <a:pt x="4465" y="7092"/>
                    <a:pt x="4507" y="6935"/>
                    <a:pt x="4434" y="6811"/>
                  </a:cubicBezTo>
                  <a:lnTo>
                    <a:pt x="4174" y="6365"/>
                  </a:lnTo>
                  <a:cubicBezTo>
                    <a:pt x="4125" y="6284"/>
                    <a:pt x="4039" y="6238"/>
                    <a:pt x="3950" y="6238"/>
                  </a:cubicBezTo>
                  <a:close/>
                  <a:moveTo>
                    <a:pt x="4212" y="7200"/>
                  </a:moveTo>
                  <a:cubicBezTo>
                    <a:pt x="4212" y="7200"/>
                    <a:pt x="4212" y="7200"/>
                    <a:pt x="4212" y="7200"/>
                  </a:cubicBezTo>
                  <a:lnTo>
                    <a:pt x="4213" y="7200"/>
                  </a:lnTo>
                  <a:cubicBezTo>
                    <a:pt x="4213" y="7200"/>
                    <a:pt x="4213" y="7200"/>
                    <a:pt x="4212" y="7200"/>
                  </a:cubicBezTo>
                  <a:close/>
                  <a:moveTo>
                    <a:pt x="4995" y="8020"/>
                  </a:moveTo>
                  <a:cubicBezTo>
                    <a:pt x="4951" y="8020"/>
                    <a:pt x="4906" y="8031"/>
                    <a:pt x="4865" y="8054"/>
                  </a:cubicBezTo>
                  <a:cubicBezTo>
                    <a:pt x="4741" y="8127"/>
                    <a:pt x="4702" y="8286"/>
                    <a:pt x="4772" y="8408"/>
                  </a:cubicBezTo>
                  <a:lnTo>
                    <a:pt x="5557" y="9745"/>
                  </a:lnTo>
                  <a:cubicBezTo>
                    <a:pt x="5604" y="9828"/>
                    <a:pt x="5690" y="9873"/>
                    <a:pt x="5780" y="9873"/>
                  </a:cubicBezTo>
                  <a:cubicBezTo>
                    <a:pt x="5823" y="9873"/>
                    <a:pt x="5868" y="9862"/>
                    <a:pt x="5909" y="9838"/>
                  </a:cubicBezTo>
                  <a:cubicBezTo>
                    <a:pt x="6033" y="9766"/>
                    <a:pt x="6073" y="9607"/>
                    <a:pt x="6002" y="9485"/>
                  </a:cubicBezTo>
                  <a:lnTo>
                    <a:pt x="5219" y="8148"/>
                  </a:lnTo>
                  <a:cubicBezTo>
                    <a:pt x="5171" y="8065"/>
                    <a:pt x="5084" y="8020"/>
                    <a:pt x="4995" y="8020"/>
                  </a:cubicBezTo>
                  <a:close/>
                  <a:moveTo>
                    <a:pt x="6302" y="10248"/>
                  </a:moveTo>
                  <a:cubicBezTo>
                    <a:pt x="6257" y="10248"/>
                    <a:pt x="6212" y="10259"/>
                    <a:pt x="6171" y="10283"/>
                  </a:cubicBezTo>
                  <a:cubicBezTo>
                    <a:pt x="6047" y="10356"/>
                    <a:pt x="6008" y="10513"/>
                    <a:pt x="6078" y="10637"/>
                  </a:cubicBezTo>
                  <a:lnTo>
                    <a:pt x="6341" y="11082"/>
                  </a:lnTo>
                  <a:cubicBezTo>
                    <a:pt x="6387" y="11163"/>
                    <a:pt x="6473" y="11210"/>
                    <a:pt x="6563" y="11210"/>
                  </a:cubicBezTo>
                  <a:cubicBezTo>
                    <a:pt x="6608" y="11210"/>
                    <a:pt x="6653" y="11198"/>
                    <a:pt x="6692" y="11174"/>
                  </a:cubicBezTo>
                  <a:cubicBezTo>
                    <a:pt x="6817" y="11103"/>
                    <a:pt x="6858" y="10944"/>
                    <a:pt x="6786" y="10820"/>
                  </a:cubicBezTo>
                  <a:lnTo>
                    <a:pt x="6525" y="10375"/>
                  </a:lnTo>
                  <a:cubicBezTo>
                    <a:pt x="6477" y="10293"/>
                    <a:pt x="6390" y="10248"/>
                    <a:pt x="6302" y="10248"/>
                  </a:cubicBezTo>
                  <a:close/>
                  <a:moveTo>
                    <a:pt x="7346" y="12031"/>
                  </a:moveTo>
                  <a:cubicBezTo>
                    <a:pt x="7301" y="12031"/>
                    <a:pt x="7256" y="12042"/>
                    <a:pt x="7215" y="12066"/>
                  </a:cubicBezTo>
                  <a:cubicBezTo>
                    <a:pt x="7093" y="12138"/>
                    <a:pt x="7051" y="12295"/>
                    <a:pt x="7124" y="12419"/>
                  </a:cubicBezTo>
                  <a:lnTo>
                    <a:pt x="7907" y="13755"/>
                  </a:lnTo>
                  <a:cubicBezTo>
                    <a:pt x="7955" y="13837"/>
                    <a:pt x="8042" y="13882"/>
                    <a:pt x="8130" y="13882"/>
                  </a:cubicBezTo>
                  <a:cubicBezTo>
                    <a:pt x="8174" y="13882"/>
                    <a:pt x="8219" y="13872"/>
                    <a:pt x="8261" y="13848"/>
                  </a:cubicBezTo>
                  <a:cubicBezTo>
                    <a:pt x="8383" y="13775"/>
                    <a:pt x="8425" y="13617"/>
                    <a:pt x="8352" y="13494"/>
                  </a:cubicBezTo>
                  <a:lnTo>
                    <a:pt x="7569" y="12157"/>
                  </a:lnTo>
                  <a:cubicBezTo>
                    <a:pt x="7521" y="12075"/>
                    <a:pt x="7434" y="12031"/>
                    <a:pt x="7346" y="12031"/>
                  </a:cubicBezTo>
                  <a:close/>
                  <a:moveTo>
                    <a:pt x="8651" y="14258"/>
                  </a:moveTo>
                  <a:cubicBezTo>
                    <a:pt x="8607" y="14258"/>
                    <a:pt x="8562" y="14269"/>
                    <a:pt x="8521" y="14293"/>
                  </a:cubicBezTo>
                  <a:cubicBezTo>
                    <a:pt x="8399" y="14365"/>
                    <a:pt x="8357" y="14524"/>
                    <a:pt x="8430" y="14646"/>
                  </a:cubicBezTo>
                  <a:lnTo>
                    <a:pt x="8690" y="15092"/>
                  </a:lnTo>
                  <a:cubicBezTo>
                    <a:pt x="8739" y="15174"/>
                    <a:pt x="8825" y="15219"/>
                    <a:pt x="8913" y="15219"/>
                  </a:cubicBezTo>
                  <a:cubicBezTo>
                    <a:pt x="8958" y="15219"/>
                    <a:pt x="9003" y="15209"/>
                    <a:pt x="9044" y="15185"/>
                  </a:cubicBezTo>
                  <a:cubicBezTo>
                    <a:pt x="9166" y="15112"/>
                    <a:pt x="9208" y="14954"/>
                    <a:pt x="9135" y="14831"/>
                  </a:cubicBezTo>
                  <a:lnTo>
                    <a:pt x="8875" y="14386"/>
                  </a:lnTo>
                  <a:cubicBezTo>
                    <a:pt x="8827" y="14303"/>
                    <a:pt x="8740" y="14258"/>
                    <a:pt x="8651" y="14258"/>
                  </a:cubicBezTo>
                  <a:close/>
                  <a:moveTo>
                    <a:pt x="9697" y="16040"/>
                  </a:moveTo>
                  <a:cubicBezTo>
                    <a:pt x="9652" y="16040"/>
                    <a:pt x="9607" y="16051"/>
                    <a:pt x="9567" y="16075"/>
                  </a:cubicBezTo>
                  <a:cubicBezTo>
                    <a:pt x="9442" y="16147"/>
                    <a:pt x="9401" y="16306"/>
                    <a:pt x="9473" y="16429"/>
                  </a:cubicBezTo>
                  <a:lnTo>
                    <a:pt x="10257" y="17766"/>
                  </a:lnTo>
                  <a:cubicBezTo>
                    <a:pt x="10305" y="17846"/>
                    <a:pt x="10391" y="17893"/>
                    <a:pt x="10480" y="17893"/>
                  </a:cubicBezTo>
                  <a:lnTo>
                    <a:pt x="10480" y="17893"/>
                  </a:lnTo>
                  <a:cubicBezTo>
                    <a:pt x="10525" y="17893"/>
                    <a:pt x="10569" y="17881"/>
                    <a:pt x="10610" y="17857"/>
                  </a:cubicBezTo>
                  <a:cubicBezTo>
                    <a:pt x="10733" y="17785"/>
                    <a:pt x="10774" y="17628"/>
                    <a:pt x="10702" y="17503"/>
                  </a:cubicBezTo>
                  <a:lnTo>
                    <a:pt x="9919" y="16168"/>
                  </a:lnTo>
                  <a:cubicBezTo>
                    <a:pt x="9871" y="16085"/>
                    <a:pt x="9785" y="16040"/>
                    <a:pt x="9697" y="16040"/>
                  </a:cubicBezTo>
                  <a:close/>
                  <a:moveTo>
                    <a:pt x="10480" y="17893"/>
                  </a:moveTo>
                  <a:cubicBezTo>
                    <a:pt x="10480" y="17893"/>
                    <a:pt x="10480" y="17893"/>
                    <a:pt x="10479" y="17893"/>
                  </a:cubicBezTo>
                  <a:lnTo>
                    <a:pt x="10481" y="17893"/>
                  </a:lnTo>
                  <a:cubicBezTo>
                    <a:pt x="10481" y="17893"/>
                    <a:pt x="10480" y="17893"/>
                    <a:pt x="10480" y="17893"/>
                  </a:cubicBezTo>
                  <a:close/>
                  <a:moveTo>
                    <a:pt x="11003" y="18267"/>
                  </a:moveTo>
                  <a:cubicBezTo>
                    <a:pt x="10958" y="18267"/>
                    <a:pt x="10913" y="18279"/>
                    <a:pt x="10873" y="18302"/>
                  </a:cubicBezTo>
                  <a:cubicBezTo>
                    <a:pt x="10748" y="18375"/>
                    <a:pt x="10707" y="18533"/>
                    <a:pt x="10779" y="18656"/>
                  </a:cubicBezTo>
                  <a:lnTo>
                    <a:pt x="10911" y="18880"/>
                  </a:lnTo>
                  <a:cubicBezTo>
                    <a:pt x="10959" y="18961"/>
                    <a:pt x="11045" y="19008"/>
                    <a:pt x="11133" y="19008"/>
                  </a:cubicBezTo>
                  <a:cubicBezTo>
                    <a:pt x="11178" y="19008"/>
                    <a:pt x="11223" y="18996"/>
                    <a:pt x="11264" y="18972"/>
                  </a:cubicBezTo>
                  <a:cubicBezTo>
                    <a:pt x="11387" y="18899"/>
                    <a:pt x="11428" y="18742"/>
                    <a:pt x="11356" y="18618"/>
                  </a:cubicBezTo>
                  <a:lnTo>
                    <a:pt x="11225" y="18395"/>
                  </a:lnTo>
                  <a:cubicBezTo>
                    <a:pt x="11177" y="18313"/>
                    <a:pt x="11091" y="18267"/>
                    <a:pt x="11003" y="1826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1045118" y="4057090"/>
              <a:ext cx="49730" cy="171018"/>
            </a:xfrm>
            <a:custGeom>
              <a:rect b="b" l="l" r="r" t="t"/>
              <a:pathLst>
                <a:path extrusionOk="0" h="15733" w="4575">
                  <a:moveTo>
                    <a:pt x="4288" y="1"/>
                  </a:moveTo>
                  <a:cubicBezTo>
                    <a:pt x="4173" y="1"/>
                    <a:pt x="4068" y="78"/>
                    <a:pt x="4038" y="194"/>
                  </a:cubicBezTo>
                  <a:lnTo>
                    <a:pt x="3972" y="444"/>
                  </a:lnTo>
                  <a:cubicBezTo>
                    <a:pt x="3936" y="582"/>
                    <a:pt x="4019" y="722"/>
                    <a:pt x="4157" y="758"/>
                  </a:cubicBezTo>
                  <a:cubicBezTo>
                    <a:pt x="4179" y="765"/>
                    <a:pt x="4200" y="766"/>
                    <a:pt x="4222" y="766"/>
                  </a:cubicBezTo>
                  <a:cubicBezTo>
                    <a:pt x="4336" y="766"/>
                    <a:pt x="4441" y="691"/>
                    <a:pt x="4472" y="575"/>
                  </a:cubicBezTo>
                  <a:lnTo>
                    <a:pt x="4538" y="325"/>
                  </a:lnTo>
                  <a:cubicBezTo>
                    <a:pt x="4574" y="187"/>
                    <a:pt x="4491" y="45"/>
                    <a:pt x="4353" y="9"/>
                  </a:cubicBezTo>
                  <a:cubicBezTo>
                    <a:pt x="4332" y="3"/>
                    <a:pt x="4309" y="1"/>
                    <a:pt x="4288" y="1"/>
                  </a:cubicBezTo>
                  <a:close/>
                  <a:moveTo>
                    <a:pt x="3959" y="1249"/>
                  </a:moveTo>
                  <a:cubicBezTo>
                    <a:pt x="3846" y="1249"/>
                    <a:pt x="3740" y="1327"/>
                    <a:pt x="3710" y="1441"/>
                  </a:cubicBezTo>
                  <a:lnTo>
                    <a:pt x="3644" y="1691"/>
                  </a:lnTo>
                  <a:cubicBezTo>
                    <a:pt x="3608" y="1829"/>
                    <a:pt x="3689" y="1971"/>
                    <a:pt x="3827" y="2007"/>
                  </a:cubicBezTo>
                  <a:cubicBezTo>
                    <a:pt x="3850" y="2014"/>
                    <a:pt x="3872" y="2016"/>
                    <a:pt x="3895" y="2016"/>
                  </a:cubicBezTo>
                  <a:cubicBezTo>
                    <a:pt x="4008" y="2016"/>
                    <a:pt x="4112" y="1940"/>
                    <a:pt x="4143" y="1824"/>
                  </a:cubicBezTo>
                  <a:lnTo>
                    <a:pt x="4209" y="1574"/>
                  </a:lnTo>
                  <a:cubicBezTo>
                    <a:pt x="4245" y="1436"/>
                    <a:pt x="4164" y="1294"/>
                    <a:pt x="4026" y="1258"/>
                  </a:cubicBezTo>
                  <a:cubicBezTo>
                    <a:pt x="4004" y="1252"/>
                    <a:pt x="3981" y="1249"/>
                    <a:pt x="3959" y="1249"/>
                  </a:cubicBezTo>
                  <a:close/>
                  <a:moveTo>
                    <a:pt x="3630" y="2498"/>
                  </a:moveTo>
                  <a:cubicBezTo>
                    <a:pt x="3516" y="2498"/>
                    <a:pt x="3411" y="2576"/>
                    <a:pt x="3380" y="2690"/>
                  </a:cubicBezTo>
                  <a:lnTo>
                    <a:pt x="3315" y="2940"/>
                  </a:lnTo>
                  <a:cubicBezTo>
                    <a:pt x="3279" y="3078"/>
                    <a:pt x="3361" y="3220"/>
                    <a:pt x="3499" y="3256"/>
                  </a:cubicBezTo>
                  <a:cubicBezTo>
                    <a:pt x="3522" y="3263"/>
                    <a:pt x="3543" y="3265"/>
                    <a:pt x="3565" y="3265"/>
                  </a:cubicBezTo>
                  <a:cubicBezTo>
                    <a:pt x="3679" y="3265"/>
                    <a:pt x="3784" y="3189"/>
                    <a:pt x="3815" y="3073"/>
                  </a:cubicBezTo>
                  <a:lnTo>
                    <a:pt x="3881" y="2823"/>
                  </a:lnTo>
                  <a:cubicBezTo>
                    <a:pt x="3917" y="2685"/>
                    <a:pt x="3834" y="2543"/>
                    <a:pt x="3696" y="2507"/>
                  </a:cubicBezTo>
                  <a:cubicBezTo>
                    <a:pt x="3674" y="2501"/>
                    <a:pt x="3652" y="2498"/>
                    <a:pt x="3630" y="2498"/>
                  </a:cubicBezTo>
                  <a:close/>
                  <a:moveTo>
                    <a:pt x="3301" y="3745"/>
                  </a:moveTo>
                  <a:cubicBezTo>
                    <a:pt x="3187" y="3745"/>
                    <a:pt x="3083" y="3824"/>
                    <a:pt x="3053" y="3939"/>
                  </a:cubicBezTo>
                  <a:lnTo>
                    <a:pt x="2987" y="4189"/>
                  </a:lnTo>
                  <a:cubicBezTo>
                    <a:pt x="2951" y="4327"/>
                    <a:pt x="3034" y="4469"/>
                    <a:pt x="3172" y="4505"/>
                  </a:cubicBezTo>
                  <a:cubicBezTo>
                    <a:pt x="3192" y="4510"/>
                    <a:pt x="3215" y="4514"/>
                    <a:pt x="3237" y="4514"/>
                  </a:cubicBezTo>
                  <a:cubicBezTo>
                    <a:pt x="3351" y="4514"/>
                    <a:pt x="3456" y="4436"/>
                    <a:pt x="3487" y="4320"/>
                  </a:cubicBezTo>
                  <a:lnTo>
                    <a:pt x="3553" y="4070"/>
                  </a:lnTo>
                  <a:cubicBezTo>
                    <a:pt x="3589" y="3932"/>
                    <a:pt x="3506" y="3791"/>
                    <a:pt x="3368" y="3755"/>
                  </a:cubicBezTo>
                  <a:cubicBezTo>
                    <a:pt x="3346" y="3748"/>
                    <a:pt x="3323" y="3745"/>
                    <a:pt x="3301" y="3745"/>
                  </a:cubicBezTo>
                  <a:close/>
                  <a:moveTo>
                    <a:pt x="2972" y="4995"/>
                  </a:moveTo>
                  <a:cubicBezTo>
                    <a:pt x="2858" y="4995"/>
                    <a:pt x="2755" y="5073"/>
                    <a:pt x="2725" y="5188"/>
                  </a:cubicBezTo>
                  <a:lnTo>
                    <a:pt x="2659" y="5438"/>
                  </a:lnTo>
                  <a:cubicBezTo>
                    <a:pt x="2623" y="5576"/>
                    <a:pt x="2704" y="5716"/>
                    <a:pt x="2842" y="5752"/>
                  </a:cubicBezTo>
                  <a:cubicBezTo>
                    <a:pt x="2865" y="5759"/>
                    <a:pt x="2887" y="5761"/>
                    <a:pt x="2909" y="5761"/>
                  </a:cubicBezTo>
                  <a:cubicBezTo>
                    <a:pt x="3023" y="5761"/>
                    <a:pt x="3129" y="5685"/>
                    <a:pt x="3158" y="5569"/>
                  </a:cubicBezTo>
                  <a:lnTo>
                    <a:pt x="3223" y="5319"/>
                  </a:lnTo>
                  <a:cubicBezTo>
                    <a:pt x="3260" y="5181"/>
                    <a:pt x="3177" y="5040"/>
                    <a:pt x="3039" y="5004"/>
                  </a:cubicBezTo>
                  <a:cubicBezTo>
                    <a:pt x="3016" y="4997"/>
                    <a:pt x="2994" y="4995"/>
                    <a:pt x="2972" y="4995"/>
                  </a:cubicBezTo>
                  <a:close/>
                  <a:moveTo>
                    <a:pt x="2643" y="6243"/>
                  </a:moveTo>
                  <a:cubicBezTo>
                    <a:pt x="2529" y="6243"/>
                    <a:pt x="2426" y="6322"/>
                    <a:pt x="2395" y="6437"/>
                  </a:cubicBezTo>
                  <a:lnTo>
                    <a:pt x="2330" y="6686"/>
                  </a:lnTo>
                  <a:cubicBezTo>
                    <a:pt x="2294" y="6824"/>
                    <a:pt x="2376" y="6965"/>
                    <a:pt x="2514" y="7001"/>
                  </a:cubicBezTo>
                  <a:cubicBezTo>
                    <a:pt x="2537" y="7008"/>
                    <a:pt x="2559" y="7010"/>
                    <a:pt x="2580" y="7010"/>
                  </a:cubicBezTo>
                  <a:cubicBezTo>
                    <a:pt x="2696" y="7010"/>
                    <a:pt x="2799" y="6934"/>
                    <a:pt x="2830" y="6817"/>
                  </a:cubicBezTo>
                  <a:lnTo>
                    <a:pt x="2896" y="6568"/>
                  </a:lnTo>
                  <a:cubicBezTo>
                    <a:pt x="2932" y="6430"/>
                    <a:pt x="2849" y="6289"/>
                    <a:pt x="2711" y="6253"/>
                  </a:cubicBezTo>
                  <a:cubicBezTo>
                    <a:pt x="2688" y="6246"/>
                    <a:pt x="2665" y="6243"/>
                    <a:pt x="2643" y="6243"/>
                  </a:cubicBezTo>
                  <a:close/>
                  <a:moveTo>
                    <a:pt x="2317" y="7493"/>
                  </a:moveTo>
                  <a:cubicBezTo>
                    <a:pt x="2203" y="7493"/>
                    <a:pt x="2098" y="7570"/>
                    <a:pt x="2068" y="7685"/>
                  </a:cubicBezTo>
                  <a:lnTo>
                    <a:pt x="2002" y="7935"/>
                  </a:lnTo>
                  <a:cubicBezTo>
                    <a:pt x="1966" y="8073"/>
                    <a:pt x="2047" y="8214"/>
                    <a:pt x="2185" y="8250"/>
                  </a:cubicBezTo>
                  <a:cubicBezTo>
                    <a:pt x="2207" y="8257"/>
                    <a:pt x="2230" y="8259"/>
                    <a:pt x="2252" y="8259"/>
                  </a:cubicBezTo>
                  <a:cubicBezTo>
                    <a:pt x="2366" y="8259"/>
                    <a:pt x="2471" y="8183"/>
                    <a:pt x="2501" y="8068"/>
                  </a:cubicBezTo>
                  <a:lnTo>
                    <a:pt x="2566" y="7817"/>
                  </a:lnTo>
                  <a:cubicBezTo>
                    <a:pt x="2604" y="7679"/>
                    <a:pt x="2521" y="7538"/>
                    <a:pt x="2383" y="7502"/>
                  </a:cubicBezTo>
                  <a:cubicBezTo>
                    <a:pt x="2361" y="7496"/>
                    <a:pt x="2339" y="7493"/>
                    <a:pt x="2317" y="7493"/>
                  </a:cubicBezTo>
                  <a:close/>
                  <a:moveTo>
                    <a:pt x="1988" y="8742"/>
                  </a:moveTo>
                  <a:cubicBezTo>
                    <a:pt x="1874" y="8742"/>
                    <a:pt x="1770" y="8818"/>
                    <a:pt x="1740" y="8934"/>
                  </a:cubicBezTo>
                  <a:lnTo>
                    <a:pt x="1674" y="9184"/>
                  </a:lnTo>
                  <a:cubicBezTo>
                    <a:pt x="1638" y="9322"/>
                    <a:pt x="1719" y="9463"/>
                    <a:pt x="1857" y="9500"/>
                  </a:cubicBezTo>
                  <a:cubicBezTo>
                    <a:pt x="1880" y="9505"/>
                    <a:pt x="1902" y="9508"/>
                    <a:pt x="1923" y="9508"/>
                  </a:cubicBezTo>
                  <a:lnTo>
                    <a:pt x="1924" y="9508"/>
                  </a:lnTo>
                  <a:cubicBezTo>
                    <a:pt x="2038" y="9508"/>
                    <a:pt x="2142" y="9431"/>
                    <a:pt x="2173" y="9317"/>
                  </a:cubicBezTo>
                  <a:lnTo>
                    <a:pt x="2238" y="9066"/>
                  </a:lnTo>
                  <a:cubicBezTo>
                    <a:pt x="2275" y="8928"/>
                    <a:pt x="2193" y="8787"/>
                    <a:pt x="2055" y="8751"/>
                  </a:cubicBezTo>
                  <a:cubicBezTo>
                    <a:pt x="2033" y="8745"/>
                    <a:pt x="2010" y="8742"/>
                    <a:pt x="1988" y="8742"/>
                  </a:cubicBezTo>
                  <a:close/>
                  <a:moveTo>
                    <a:pt x="1659" y="9989"/>
                  </a:moveTo>
                  <a:cubicBezTo>
                    <a:pt x="1545" y="9989"/>
                    <a:pt x="1441" y="10067"/>
                    <a:pt x="1410" y="10183"/>
                  </a:cubicBezTo>
                  <a:lnTo>
                    <a:pt x="1345" y="10433"/>
                  </a:lnTo>
                  <a:cubicBezTo>
                    <a:pt x="1308" y="10571"/>
                    <a:pt x="1391" y="10712"/>
                    <a:pt x="1529" y="10749"/>
                  </a:cubicBezTo>
                  <a:cubicBezTo>
                    <a:pt x="1552" y="10754"/>
                    <a:pt x="1574" y="10757"/>
                    <a:pt x="1595" y="10757"/>
                  </a:cubicBezTo>
                  <a:cubicBezTo>
                    <a:pt x="1710" y="10757"/>
                    <a:pt x="1814" y="10680"/>
                    <a:pt x="1845" y="10564"/>
                  </a:cubicBezTo>
                  <a:lnTo>
                    <a:pt x="1911" y="10314"/>
                  </a:lnTo>
                  <a:cubicBezTo>
                    <a:pt x="1947" y="10176"/>
                    <a:pt x="1864" y="10036"/>
                    <a:pt x="1726" y="9998"/>
                  </a:cubicBezTo>
                  <a:cubicBezTo>
                    <a:pt x="1704" y="9992"/>
                    <a:pt x="1681" y="9989"/>
                    <a:pt x="1659" y="9989"/>
                  </a:cubicBezTo>
                  <a:close/>
                  <a:moveTo>
                    <a:pt x="1331" y="11238"/>
                  </a:moveTo>
                  <a:cubicBezTo>
                    <a:pt x="1216" y="11238"/>
                    <a:pt x="1113" y="11316"/>
                    <a:pt x="1082" y="11432"/>
                  </a:cubicBezTo>
                  <a:lnTo>
                    <a:pt x="1017" y="11682"/>
                  </a:lnTo>
                  <a:cubicBezTo>
                    <a:pt x="981" y="11820"/>
                    <a:pt x="1063" y="11961"/>
                    <a:pt x="1201" y="11998"/>
                  </a:cubicBezTo>
                  <a:cubicBezTo>
                    <a:pt x="1222" y="12003"/>
                    <a:pt x="1245" y="12006"/>
                    <a:pt x="1267" y="12006"/>
                  </a:cubicBezTo>
                  <a:lnTo>
                    <a:pt x="1267" y="12005"/>
                  </a:lnTo>
                  <a:cubicBezTo>
                    <a:pt x="1381" y="12005"/>
                    <a:pt x="1486" y="11929"/>
                    <a:pt x="1517" y="11813"/>
                  </a:cubicBezTo>
                  <a:lnTo>
                    <a:pt x="1583" y="11563"/>
                  </a:lnTo>
                  <a:cubicBezTo>
                    <a:pt x="1617" y="11425"/>
                    <a:pt x="1536" y="11283"/>
                    <a:pt x="1398" y="11247"/>
                  </a:cubicBezTo>
                  <a:cubicBezTo>
                    <a:pt x="1375" y="11241"/>
                    <a:pt x="1353" y="11238"/>
                    <a:pt x="1331" y="11238"/>
                  </a:cubicBezTo>
                  <a:close/>
                  <a:moveTo>
                    <a:pt x="1000" y="12486"/>
                  </a:moveTo>
                  <a:cubicBezTo>
                    <a:pt x="887" y="12486"/>
                    <a:pt x="785" y="12564"/>
                    <a:pt x="755" y="12681"/>
                  </a:cubicBezTo>
                  <a:lnTo>
                    <a:pt x="689" y="12929"/>
                  </a:lnTo>
                  <a:cubicBezTo>
                    <a:pt x="653" y="13067"/>
                    <a:pt x="734" y="13209"/>
                    <a:pt x="872" y="13245"/>
                  </a:cubicBezTo>
                  <a:cubicBezTo>
                    <a:pt x="894" y="13252"/>
                    <a:pt x="917" y="13254"/>
                    <a:pt x="939" y="13254"/>
                  </a:cubicBezTo>
                  <a:cubicBezTo>
                    <a:pt x="1053" y="13254"/>
                    <a:pt x="1158" y="13178"/>
                    <a:pt x="1188" y="13060"/>
                  </a:cubicBezTo>
                  <a:lnTo>
                    <a:pt x="1253" y="12812"/>
                  </a:lnTo>
                  <a:cubicBezTo>
                    <a:pt x="1289" y="12674"/>
                    <a:pt x="1207" y="12532"/>
                    <a:pt x="1069" y="12496"/>
                  </a:cubicBezTo>
                  <a:cubicBezTo>
                    <a:pt x="1046" y="12490"/>
                    <a:pt x="1022" y="12486"/>
                    <a:pt x="1000" y="12486"/>
                  </a:cubicBezTo>
                  <a:close/>
                  <a:moveTo>
                    <a:pt x="674" y="13736"/>
                  </a:moveTo>
                  <a:cubicBezTo>
                    <a:pt x="561" y="13736"/>
                    <a:pt x="457" y="13813"/>
                    <a:pt x="425" y="13928"/>
                  </a:cubicBezTo>
                  <a:lnTo>
                    <a:pt x="360" y="14178"/>
                  </a:lnTo>
                  <a:cubicBezTo>
                    <a:pt x="323" y="14316"/>
                    <a:pt x="406" y="14458"/>
                    <a:pt x="544" y="14494"/>
                  </a:cubicBezTo>
                  <a:cubicBezTo>
                    <a:pt x="565" y="14499"/>
                    <a:pt x="587" y="14503"/>
                    <a:pt x="610" y="14503"/>
                  </a:cubicBezTo>
                  <a:cubicBezTo>
                    <a:pt x="724" y="14503"/>
                    <a:pt x="829" y="14425"/>
                    <a:pt x="860" y="14311"/>
                  </a:cubicBezTo>
                  <a:lnTo>
                    <a:pt x="925" y="14061"/>
                  </a:lnTo>
                  <a:cubicBezTo>
                    <a:pt x="962" y="13923"/>
                    <a:pt x="879" y="13782"/>
                    <a:pt x="741" y="13745"/>
                  </a:cubicBezTo>
                  <a:cubicBezTo>
                    <a:pt x="718" y="13739"/>
                    <a:pt x="696" y="13736"/>
                    <a:pt x="674" y="13736"/>
                  </a:cubicBezTo>
                  <a:close/>
                  <a:moveTo>
                    <a:pt x="346" y="14985"/>
                  </a:moveTo>
                  <a:cubicBezTo>
                    <a:pt x="233" y="14985"/>
                    <a:pt x="128" y="15062"/>
                    <a:pt x="97" y="15177"/>
                  </a:cubicBezTo>
                  <a:lnTo>
                    <a:pt x="37" y="15408"/>
                  </a:lnTo>
                  <a:cubicBezTo>
                    <a:pt x="1" y="15546"/>
                    <a:pt x="82" y="15688"/>
                    <a:pt x="220" y="15724"/>
                  </a:cubicBezTo>
                  <a:cubicBezTo>
                    <a:pt x="242" y="15731"/>
                    <a:pt x="265" y="15733"/>
                    <a:pt x="287" y="15733"/>
                  </a:cubicBezTo>
                  <a:cubicBezTo>
                    <a:pt x="401" y="15733"/>
                    <a:pt x="505" y="15657"/>
                    <a:pt x="536" y="15541"/>
                  </a:cubicBezTo>
                  <a:lnTo>
                    <a:pt x="598" y="15310"/>
                  </a:lnTo>
                  <a:cubicBezTo>
                    <a:pt x="634" y="15170"/>
                    <a:pt x="551" y="15031"/>
                    <a:pt x="413" y="14994"/>
                  </a:cubicBezTo>
                  <a:cubicBezTo>
                    <a:pt x="391" y="14988"/>
                    <a:pt x="368" y="14985"/>
                    <a:pt x="346" y="1498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970387" y="4341199"/>
              <a:ext cx="49709" cy="171018"/>
            </a:xfrm>
            <a:custGeom>
              <a:rect b="b" l="l" r="r" t="t"/>
              <a:pathLst>
                <a:path extrusionOk="0" h="15733" w="4573">
                  <a:moveTo>
                    <a:pt x="4285" y="0"/>
                  </a:moveTo>
                  <a:cubicBezTo>
                    <a:pt x="4172" y="0"/>
                    <a:pt x="4066" y="78"/>
                    <a:pt x="4036" y="194"/>
                  </a:cubicBezTo>
                  <a:lnTo>
                    <a:pt x="3971" y="444"/>
                  </a:lnTo>
                  <a:cubicBezTo>
                    <a:pt x="3934" y="580"/>
                    <a:pt x="4017" y="722"/>
                    <a:pt x="4155" y="758"/>
                  </a:cubicBezTo>
                  <a:cubicBezTo>
                    <a:pt x="4178" y="765"/>
                    <a:pt x="4200" y="767"/>
                    <a:pt x="4221" y="767"/>
                  </a:cubicBezTo>
                  <a:cubicBezTo>
                    <a:pt x="4336" y="767"/>
                    <a:pt x="4440" y="691"/>
                    <a:pt x="4471" y="575"/>
                  </a:cubicBezTo>
                  <a:lnTo>
                    <a:pt x="4536" y="325"/>
                  </a:lnTo>
                  <a:cubicBezTo>
                    <a:pt x="4573" y="187"/>
                    <a:pt x="4490" y="45"/>
                    <a:pt x="4352" y="9"/>
                  </a:cubicBezTo>
                  <a:cubicBezTo>
                    <a:pt x="4330" y="3"/>
                    <a:pt x="4307" y="0"/>
                    <a:pt x="4285" y="0"/>
                  </a:cubicBezTo>
                  <a:close/>
                  <a:moveTo>
                    <a:pt x="3957" y="1249"/>
                  </a:moveTo>
                  <a:cubicBezTo>
                    <a:pt x="3843" y="1249"/>
                    <a:pt x="3739" y="1327"/>
                    <a:pt x="3708" y="1443"/>
                  </a:cubicBezTo>
                  <a:lnTo>
                    <a:pt x="3643" y="1691"/>
                  </a:lnTo>
                  <a:cubicBezTo>
                    <a:pt x="3606" y="1829"/>
                    <a:pt x="3689" y="1971"/>
                    <a:pt x="3827" y="2007"/>
                  </a:cubicBezTo>
                  <a:cubicBezTo>
                    <a:pt x="3850" y="2014"/>
                    <a:pt x="3870" y="2016"/>
                    <a:pt x="3893" y="2016"/>
                  </a:cubicBezTo>
                  <a:cubicBezTo>
                    <a:pt x="4007" y="2016"/>
                    <a:pt x="4112" y="1940"/>
                    <a:pt x="4143" y="1822"/>
                  </a:cubicBezTo>
                  <a:lnTo>
                    <a:pt x="4209" y="1574"/>
                  </a:lnTo>
                  <a:cubicBezTo>
                    <a:pt x="4245" y="1436"/>
                    <a:pt x="4162" y="1294"/>
                    <a:pt x="4024" y="1258"/>
                  </a:cubicBezTo>
                  <a:cubicBezTo>
                    <a:pt x="4002" y="1252"/>
                    <a:pt x="3979" y="1249"/>
                    <a:pt x="3957" y="1249"/>
                  </a:cubicBezTo>
                  <a:close/>
                  <a:moveTo>
                    <a:pt x="3628" y="2498"/>
                  </a:moveTo>
                  <a:cubicBezTo>
                    <a:pt x="3515" y="2498"/>
                    <a:pt x="3411" y="2575"/>
                    <a:pt x="3380" y="2692"/>
                  </a:cubicBezTo>
                  <a:lnTo>
                    <a:pt x="3315" y="2940"/>
                  </a:lnTo>
                  <a:cubicBezTo>
                    <a:pt x="3279" y="3078"/>
                    <a:pt x="3362" y="3220"/>
                    <a:pt x="3500" y="3256"/>
                  </a:cubicBezTo>
                  <a:cubicBezTo>
                    <a:pt x="3520" y="3263"/>
                    <a:pt x="3543" y="3265"/>
                    <a:pt x="3565" y="3265"/>
                  </a:cubicBezTo>
                  <a:cubicBezTo>
                    <a:pt x="3679" y="3265"/>
                    <a:pt x="3784" y="3189"/>
                    <a:pt x="3814" y="3071"/>
                  </a:cubicBezTo>
                  <a:lnTo>
                    <a:pt x="3879" y="2823"/>
                  </a:lnTo>
                  <a:cubicBezTo>
                    <a:pt x="3915" y="2685"/>
                    <a:pt x="3832" y="2543"/>
                    <a:pt x="3696" y="2507"/>
                  </a:cubicBezTo>
                  <a:cubicBezTo>
                    <a:pt x="3674" y="2501"/>
                    <a:pt x="3651" y="2498"/>
                    <a:pt x="3628" y="2498"/>
                  </a:cubicBezTo>
                  <a:close/>
                  <a:moveTo>
                    <a:pt x="3298" y="3746"/>
                  </a:moveTo>
                  <a:cubicBezTo>
                    <a:pt x="3185" y="3746"/>
                    <a:pt x="3081" y="3824"/>
                    <a:pt x="3053" y="3939"/>
                  </a:cubicBezTo>
                  <a:lnTo>
                    <a:pt x="2987" y="4189"/>
                  </a:lnTo>
                  <a:cubicBezTo>
                    <a:pt x="2951" y="4327"/>
                    <a:pt x="3032" y="4469"/>
                    <a:pt x="3170" y="4505"/>
                  </a:cubicBezTo>
                  <a:cubicBezTo>
                    <a:pt x="3192" y="4510"/>
                    <a:pt x="3215" y="4514"/>
                    <a:pt x="3236" y="4514"/>
                  </a:cubicBezTo>
                  <a:lnTo>
                    <a:pt x="3237" y="4514"/>
                  </a:lnTo>
                  <a:cubicBezTo>
                    <a:pt x="3351" y="4514"/>
                    <a:pt x="3456" y="4436"/>
                    <a:pt x="3486" y="4320"/>
                  </a:cubicBezTo>
                  <a:lnTo>
                    <a:pt x="3551" y="4070"/>
                  </a:lnTo>
                  <a:cubicBezTo>
                    <a:pt x="3588" y="3934"/>
                    <a:pt x="3505" y="3793"/>
                    <a:pt x="3367" y="3756"/>
                  </a:cubicBezTo>
                  <a:cubicBezTo>
                    <a:pt x="3344" y="3750"/>
                    <a:pt x="3321" y="3746"/>
                    <a:pt x="3298" y="3746"/>
                  </a:cubicBezTo>
                  <a:close/>
                  <a:moveTo>
                    <a:pt x="2974" y="4995"/>
                  </a:moveTo>
                  <a:cubicBezTo>
                    <a:pt x="2860" y="4995"/>
                    <a:pt x="2755" y="5072"/>
                    <a:pt x="2723" y="5188"/>
                  </a:cubicBezTo>
                  <a:lnTo>
                    <a:pt x="2658" y="5438"/>
                  </a:lnTo>
                  <a:cubicBezTo>
                    <a:pt x="2621" y="5576"/>
                    <a:pt x="2704" y="5718"/>
                    <a:pt x="2842" y="5754"/>
                  </a:cubicBezTo>
                  <a:cubicBezTo>
                    <a:pt x="2865" y="5759"/>
                    <a:pt x="2885" y="5763"/>
                    <a:pt x="2908" y="5763"/>
                  </a:cubicBezTo>
                  <a:cubicBezTo>
                    <a:pt x="3023" y="5763"/>
                    <a:pt x="3127" y="5685"/>
                    <a:pt x="3158" y="5570"/>
                  </a:cubicBezTo>
                  <a:lnTo>
                    <a:pt x="3223" y="5319"/>
                  </a:lnTo>
                  <a:cubicBezTo>
                    <a:pt x="3260" y="5181"/>
                    <a:pt x="3177" y="5040"/>
                    <a:pt x="3039" y="5004"/>
                  </a:cubicBezTo>
                  <a:cubicBezTo>
                    <a:pt x="3017" y="4998"/>
                    <a:pt x="2995" y="4995"/>
                    <a:pt x="2974" y="4995"/>
                  </a:cubicBezTo>
                  <a:close/>
                  <a:moveTo>
                    <a:pt x="2645" y="6244"/>
                  </a:moveTo>
                  <a:cubicBezTo>
                    <a:pt x="2531" y="6244"/>
                    <a:pt x="2426" y="6321"/>
                    <a:pt x="2395" y="6436"/>
                  </a:cubicBezTo>
                  <a:lnTo>
                    <a:pt x="2330" y="6686"/>
                  </a:lnTo>
                  <a:cubicBezTo>
                    <a:pt x="2294" y="6824"/>
                    <a:pt x="2376" y="6965"/>
                    <a:pt x="2514" y="7001"/>
                  </a:cubicBezTo>
                  <a:cubicBezTo>
                    <a:pt x="2535" y="7008"/>
                    <a:pt x="2558" y="7010"/>
                    <a:pt x="2580" y="7010"/>
                  </a:cubicBezTo>
                  <a:cubicBezTo>
                    <a:pt x="2694" y="7010"/>
                    <a:pt x="2799" y="6934"/>
                    <a:pt x="2828" y="6819"/>
                  </a:cubicBezTo>
                  <a:lnTo>
                    <a:pt x="2896" y="6568"/>
                  </a:lnTo>
                  <a:cubicBezTo>
                    <a:pt x="2932" y="6430"/>
                    <a:pt x="2849" y="6289"/>
                    <a:pt x="2711" y="6253"/>
                  </a:cubicBezTo>
                  <a:cubicBezTo>
                    <a:pt x="2689" y="6247"/>
                    <a:pt x="2667" y="6244"/>
                    <a:pt x="2645" y="6244"/>
                  </a:cubicBezTo>
                  <a:close/>
                  <a:moveTo>
                    <a:pt x="2317" y="7493"/>
                  </a:moveTo>
                  <a:cubicBezTo>
                    <a:pt x="2203" y="7493"/>
                    <a:pt x="2098" y="7570"/>
                    <a:pt x="2068" y="7685"/>
                  </a:cubicBezTo>
                  <a:lnTo>
                    <a:pt x="2002" y="7935"/>
                  </a:lnTo>
                  <a:cubicBezTo>
                    <a:pt x="1966" y="8073"/>
                    <a:pt x="2047" y="8214"/>
                    <a:pt x="2185" y="8251"/>
                  </a:cubicBezTo>
                  <a:cubicBezTo>
                    <a:pt x="2207" y="8257"/>
                    <a:pt x="2230" y="8259"/>
                    <a:pt x="2252" y="8259"/>
                  </a:cubicBezTo>
                  <a:cubicBezTo>
                    <a:pt x="2366" y="8259"/>
                    <a:pt x="2470" y="8183"/>
                    <a:pt x="2501" y="8068"/>
                  </a:cubicBezTo>
                  <a:lnTo>
                    <a:pt x="2566" y="7817"/>
                  </a:lnTo>
                  <a:cubicBezTo>
                    <a:pt x="2602" y="7679"/>
                    <a:pt x="2521" y="7538"/>
                    <a:pt x="2383" y="7502"/>
                  </a:cubicBezTo>
                  <a:cubicBezTo>
                    <a:pt x="2361" y="7496"/>
                    <a:pt x="2339" y="7493"/>
                    <a:pt x="2317" y="7493"/>
                  </a:cubicBezTo>
                  <a:close/>
                  <a:moveTo>
                    <a:pt x="1986" y="8742"/>
                  </a:moveTo>
                  <a:cubicBezTo>
                    <a:pt x="1872" y="8742"/>
                    <a:pt x="1769" y="8818"/>
                    <a:pt x="1740" y="8934"/>
                  </a:cubicBezTo>
                  <a:lnTo>
                    <a:pt x="1674" y="9184"/>
                  </a:lnTo>
                  <a:cubicBezTo>
                    <a:pt x="1638" y="9322"/>
                    <a:pt x="1719" y="9463"/>
                    <a:pt x="1857" y="9500"/>
                  </a:cubicBezTo>
                  <a:cubicBezTo>
                    <a:pt x="1880" y="9505"/>
                    <a:pt x="1902" y="9508"/>
                    <a:pt x="1923" y="9508"/>
                  </a:cubicBezTo>
                  <a:lnTo>
                    <a:pt x="1924" y="9508"/>
                  </a:lnTo>
                  <a:cubicBezTo>
                    <a:pt x="2038" y="9508"/>
                    <a:pt x="2142" y="9431"/>
                    <a:pt x="2173" y="9315"/>
                  </a:cubicBezTo>
                  <a:lnTo>
                    <a:pt x="2238" y="9065"/>
                  </a:lnTo>
                  <a:cubicBezTo>
                    <a:pt x="2275" y="8929"/>
                    <a:pt x="2192" y="8787"/>
                    <a:pt x="2054" y="8751"/>
                  </a:cubicBezTo>
                  <a:cubicBezTo>
                    <a:pt x="2031" y="8745"/>
                    <a:pt x="2008" y="8742"/>
                    <a:pt x="1986" y="8742"/>
                  </a:cubicBezTo>
                  <a:close/>
                  <a:moveTo>
                    <a:pt x="1659" y="9989"/>
                  </a:moveTo>
                  <a:cubicBezTo>
                    <a:pt x="1545" y="9989"/>
                    <a:pt x="1441" y="10067"/>
                    <a:pt x="1410" y="10183"/>
                  </a:cubicBezTo>
                  <a:lnTo>
                    <a:pt x="1345" y="10433"/>
                  </a:lnTo>
                  <a:cubicBezTo>
                    <a:pt x="1309" y="10571"/>
                    <a:pt x="1391" y="10712"/>
                    <a:pt x="1529" y="10749"/>
                  </a:cubicBezTo>
                  <a:cubicBezTo>
                    <a:pt x="1552" y="10754"/>
                    <a:pt x="1574" y="10757"/>
                    <a:pt x="1595" y="10757"/>
                  </a:cubicBezTo>
                  <a:cubicBezTo>
                    <a:pt x="1710" y="10757"/>
                    <a:pt x="1814" y="10680"/>
                    <a:pt x="1845" y="10564"/>
                  </a:cubicBezTo>
                  <a:lnTo>
                    <a:pt x="1911" y="10314"/>
                  </a:lnTo>
                  <a:cubicBezTo>
                    <a:pt x="1947" y="10176"/>
                    <a:pt x="1864" y="10034"/>
                    <a:pt x="1726" y="9998"/>
                  </a:cubicBezTo>
                  <a:cubicBezTo>
                    <a:pt x="1704" y="9992"/>
                    <a:pt x="1681" y="9989"/>
                    <a:pt x="1659" y="9989"/>
                  </a:cubicBezTo>
                  <a:close/>
                  <a:moveTo>
                    <a:pt x="1331" y="11238"/>
                  </a:moveTo>
                  <a:cubicBezTo>
                    <a:pt x="1217" y="11238"/>
                    <a:pt x="1113" y="11316"/>
                    <a:pt x="1083" y="11432"/>
                  </a:cubicBezTo>
                  <a:lnTo>
                    <a:pt x="1017" y="11682"/>
                  </a:lnTo>
                  <a:cubicBezTo>
                    <a:pt x="981" y="11820"/>
                    <a:pt x="1064" y="11961"/>
                    <a:pt x="1202" y="11998"/>
                  </a:cubicBezTo>
                  <a:cubicBezTo>
                    <a:pt x="1222" y="12003"/>
                    <a:pt x="1245" y="12006"/>
                    <a:pt x="1267" y="12006"/>
                  </a:cubicBezTo>
                  <a:lnTo>
                    <a:pt x="1267" y="12005"/>
                  </a:lnTo>
                  <a:cubicBezTo>
                    <a:pt x="1381" y="12005"/>
                    <a:pt x="1486" y="11929"/>
                    <a:pt x="1516" y="11813"/>
                  </a:cubicBezTo>
                  <a:lnTo>
                    <a:pt x="1581" y="11563"/>
                  </a:lnTo>
                  <a:cubicBezTo>
                    <a:pt x="1617" y="11425"/>
                    <a:pt x="1536" y="11283"/>
                    <a:pt x="1398" y="11247"/>
                  </a:cubicBezTo>
                  <a:cubicBezTo>
                    <a:pt x="1376" y="11241"/>
                    <a:pt x="1353" y="11238"/>
                    <a:pt x="1331" y="11238"/>
                  </a:cubicBezTo>
                  <a:close/>
                  <a:moveTo>
                    <a:pt x="1003" y="12488"/>
                  </a:moveTo>
                  <a:cubicBezTo>
                    <a:pt x="889" y="12488"/>
                    <a:pt x="785" y="12565"/>
                    <a:pt x="755" y="12681"/>
                  </a:cubicBezTo>
                  <a:lnTo>
                    <a:pt x="689" y="12931"/>
                  </a:lnTo>
                  <a:cubicBezTo>
                    <a:pt x="653" y="13069"/>
                    <a:pt x="736" y="13209"/>
                    <a:pt x="872" y="13245"/>
                  </a:cubicBezTo>
                  <a:cubicBezTo>
                    <a:pt x="894" y="13252"/>
                    <a:pt x="917" y="13254"/>
                    <a:pt x="939" y="13254"/>
                  </a:cubicBezTo>
                  <a:cubicBezTo>
                    <a:pt x="1053" y="13254"/>
                    <a:pt x="1158" y="13178"/>
                    <a:pt x="1188" y="13062"/>
                  </a:cubicBezTo>
                  <a:lnTo>
                    <a:pt x="1253" y="12812"/>
                  </a:lnTo>
                  <a:cubicBezTo>
                    <a:pt x="1290" y="12674"/>
                    <a:pt x="1207" y="12532"/>
                    <a:pt x="1069" y="12496"/>
                  </a:cubicBezTo>
                  <a:cubicBezTo>
                    <a:pt x="1047" y="12491"/>
                    <a:pt x="1025" y="12488"/>
                    <a:pt x="1003" y="12488"/>
                  </a:cubicBezTo>
                  <a:close/>
                  <a:moveTo>
                    <a:pt x="674" y="13736"/>
                  </a:moveTo>
                  <a:cubicBezTo>
                    <a:pt x="561" y="13736"/>
                    <a:pt x="457" y="13813"/>
                    <a:pt x="427" y="13928"/>
                  </a:cubicBezTo>
                  <a:lnTo>
                    <a:pt x="360" y="14178"/>
                  </a:lnTo>
                  <a:cubicBezTo>
                    <a:pt x="323" y="14316"/>
                    <a:pt x="406" y="14458"/>
                    <a:pt x="544" y="14494"/>
                  </a:cubicBezTo>
                  <a:cubicBezTo>
                    <a:pt x="567" y="14501"/>
                    <a:pt x="587" y="14503"/>
                    <a:pt x="610" y="14503"/>
                  </a:cubicBezTo>
                  <a:cubicBezTo>
                    <a:pt x="725" y="14503"/>
                    <a:pt x="829" y="14427"/>
                    <a:pt x="860" y="14309"/>
                  </a:cubicBezTo>
                  <a:lnTo>
                    <a:pt x="926" y="14059"/>
                  </a:lnTo>
                  <a:cubicBezTo>
                    <a:pt x="962" y="13921"/>
                    <a:pt x="879" y="13782"/>
                    <a:pt x="741" y="13745"/>
                  </a:cubicBezTo>
                  <a:cubicBezTo>
                    <a:pt x="718" y="13739"/>
                    <a:pt x="696" y="13736"/>
                    <a:pt x="674" y="13736"/>
                  </a:cubicBezTo>
                  <a:close/>
                  <a:moveTo>
                    <a:pt x="348" y="14984"/>
                  </a:moveTo>
                  <a:cubicBezTo>
                    <a:pt x="234" y="14984"/>
                    <a:pt x="128" y="15061"/>
                    <a:pt x="97" y="15177"/>
                  </a:cubicBezTo>
                  <a:lnTo>
                    <a:pt x="37" y="15410"/>
                  </a:lnTo>
                  <a:cubicBezTo>
                    <a:pt x="1" y="15548"/>
                    <a:pt x="82" y="15688"/>
                    <a:pt x="222" y="15724"/>
                  </a:cubicBezTo>
                  <a:cubicBezTo>
                    <a:pt x="242" y="15731"/>
                    <a:pt x="265" y="15733"/>
                    <a:pt x="287" y="15733"/>
                  </a:cubicBezTo>
                  <a:cubicBezTo>
                    <a:pt x="401" y="15733"/>
                    <a:pt x="505" y="15657"/>
                    <a:pt x="536" y="15541"/>
                  </a:cubicBezTo>
                  <a:lnTo>
                    <a:pt x="598" y="15308"/>
                  </a:lnTo>
                  <a:cubicBezTo>
                    <a:pt x="634" y="15170"/>
                    <a:pt x="551" y="15029"/>
                    <a:pt x="413" y="14993"/>
                  </a:cubicBezTo>
                  <a:cubicBezTo>
                    <a:pt x="391" y="14987"/>
                    <a:pt x="370" y="14984"/>
                    <a:pt x="348" y="1498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1088848" y="4297448"/>
              <a:ext cx="171605" cy="49143"/>
            </a:xfrm>
            <a:custGeom>
              <a:rect b="b" l="l" r="r" t="t"/>
              <a:pathLst>
                <a:path extrusionOk="0" h="4521" w="15787">
                  <a:moveTo>
                    <a:pt x="288" y="1"/>
                  </a:moveTo>
                  <a:cubicBezTo>
                    <a:pt x="174" y="1"/>
                    <a:pt x="68" y="78"/>
                    <a:pt x="37" y="194"/>
                  </a:cubicBezTo>
                  <a:cubicBezTo>
                    <a:pt x="1" y="332"/>
                    <a:pt x="82" y="473"/>
                    <a:pt x="220" y="510"/>
                  </a:cubicBezTo>
                  <a:lnTo>
                    <a:pt x="453" y="570"/>
                  </a:lnTo>
                  <a:cubicBezTo>
                    <a:pt x="474" y="577"/>
                    <a:pt x="496" y="579"/>
                    <a:pt x="519" y="579"/>
                  </a:cubicBezTo>
                  <a:cubicBezTo>
                    <a:pt x="632" y="579"/>
                    <a:pt x="738" y="503"/>
                    <a:pt x="767" y="387"/>
                  </a:cubicBezTo>
                  <a:cubicBezTo>
                    <a:pt x="803" y="249"/>
                    <a:pt x="722" y="108"/>
                    <a:pt x="584" y="71"/>
                  </a:cubicBezTo>
                  <a:lnTo>
                    <a:pt x="353" y="9"/>
                  </a:lnTo>
                  <a:cubicBezTo>
                    <a:pt x="331" y="3"/>
                    <a:pt x="309" y="1"/>
                    <a:pt x="288" y="1"/>
                  </a:cubicBezTo>
                  <a:close/>
                  <a:moveTo>
                    <a:pt x="1516" y="324"/>
                  </a:moveTo>
                  <a:cubicBezTo>
                    <a:pt x="1402" y="324"/>
                    <a:pt x="1298" y="403"/>
                    <a:pt x="1267" y="518"/>
                  </a:cubicBezTo>
                  <a:cubicBezTo>
                    <a:pt x="1231" y="656"/>
                    <a:pt x="1314" y="796"/>
                    <a:pt x="1452" y="832"/>
                  </a:cubicBezTo>
                  <a:lnTo>
                    <a:pt x="1700" y="898"/>
                  </a:lnTo>
                  <a:cubicBezTo>
                    <a:pt x="1723" y="905"/>
                    <a:pt x="1745" y="906"/>
                    <a:pt x="1768" y="906"/>
                  </a:cubicBezTo>
                  <a:cubicBezTo>
                    <a:pt x="1881" y="906"/>
                    <a:pt x="1987" y="830"/>
                    <a:pt x="2016" y="715"/>
                  </a:cubicBezTo>
                  <a:cubicBezTo>
                    <a:pt x="2052" y="577"/>
                    <a:pt x="1971" y="435"/>
                    <a:pt x="1833" y="399"/>
                  </a:cubicBezTo>
                  <a:lnTo>
                    <a:pt x="1583" y="334"/>
                  </a:lnTo>
                  <a:cubicBezTo>
                    <a:pt x="1561" y="327"/>
                    <a:pt x="1538" y="324"/>
                    <a:pt x="1516" y="324"/>
                  </a:cubicBezTo>
                  <a:close/>
                  <a:moveTo>
                    <a:pt x="2765" y="653"/>
                  </a:moveTo>
                  <a:cubicBezTo>
                    <a:pt x="2651" y="653"/>
                    <a:pt x="2545" y="730"/>
                    <a:pt x="2516" y="846"/>
                  </a:cubicBezTo>
                  <a:cubicBezTo>
                    <a:pt x="2480" y="984"/>
                    <a:pt x="2561" y="1125"/>
                    <a:pt x="2699" y="1162"/>
                  </a:cubicBezTo>
                  <a:lnTo>
                    <a:pt x="2949" y="1227"/>
                  </a:lnTo>
                  <a:cubicBezTo>
                    <a:pt x="2972" y="1232"/>
                    <a:pt x="2994" y="1236"/>
                    <a:pt x="3015" y="1236"/>
                  </a:cubicBezTo>
                  <a:lnTo>
                    <a:pt x="3017" y="1236"/>
                  </a:lnTo>
                  <a:cubicBezTo>
                    <a:pt x="3130" y="1236"/>
                    <a:pt x="3236" y="1158"/>
                    <a:pt x="3265" y="1043"/>
                  </a:cubicBezTo>
                  <a:cubicBezTo>
                    <a:pt x="3301" y="905"/>
                    <a:pt x="3218" y="763"/>
                    <a:pt x="3080" y="727"/>
                  </a:cubicBezTo>
                  <a:lnTo>
                    <a:pt x="2830" y="661"/>
                  </a:lnTo>
                  <a:cubicBezTo>
                    <a:pt x="2809" y="656"/>
                    <a:pt x="2787" y="653"/>
                    <a:pt x="2765" y="653"/>
                  </a:cubicBezTo>
                  <a:close/>
                  <a:moveTo>
                    <a:pt x="4013" y="982"/>
                  </a:moveTo>
                  <a:cubicBezTo>
                    <a:pt x="3899" y="982"/>
                    <a:pt x="3796" y="1058"/>
                    <a:pt x="3765" y="1174"/>
                  </a:cubicBezTo>
                  <a:cubicBezTo>
                    <a:pt x="3727" y="1312"/>
                    <a:pt x="3810" y="1453"/>
                    <a:pt x="3948" y="1489"/>
                  </a:cubicBezTo>
                  <a:lnTo>
                    <a:pt x="4198" y="1555"/>
                  </a:lnTo>
                  <a:cubicBezTo>
                    <a:pt x="4219" y="1562"/>
                    <a:pt x="4242" y="1564"/>
                    <a:pt x="4264" y="1564"/>
                  </a:cubicBezTo>
                  <a:cubicBezTo>
                    <a:pt x="4378" y="1564"/>
                    <a:pt x="4483" y="1488"/>
                    <a:pt x="4514" y="1372"/>
                  </a:cubicBezTo>
                  <a:cubicBezTo>
                    <a:pt x="4550" y="1234"/>
                    <a:pt x="4468" y="1093"/>
                    <a:pt x="4329" y="1056"/>
                  </a:cubicBezTo>
                  <a:lnTo>
                    <a:pt x="4081" y="991"/>
                  </a:lnTo>
                  <a:cubicBezTo>
                    <a:pt x="4058" y="985"/>
                    <a:pt x="4036" y="982"/>
                    <a:pt x="4013" y="982"/>
                  </a:cubicBezTo>
                  <a:close/>
                  <a:moveTo>
                    <a:pt x="5263" y="1310"/>
                  </a:moveTo>
                  <a:cubicBezTo>
                    <a:pt x="5148" y="1310"/>
                    <a:pt x="5043" y="1387"/>
                    <a:pt x="5013" y="1503"/>
                  </a:cubicBezTo>
                  <a:cubicBezTo>
                    <a:pt x="4976" y="1641"/>
                    <a:pt x="5059" y="1783"/>
                    <a:pt x="5197" y="1819"/>
                  </a:cubicBezTo>
                  <a:lnTo>
                    <a:pt x="5447" y="1885"/>
                  </a:lnTo>
                  <a:cubicBezTo>
                    <a:pt x="5468" y="1890"/>
                    <a:pt x="5491" y="1893"/>
                    <a:pt x="5513" y="1893"/>
                  </a:cubicBezTo>
                  <a:cubicBezTo>
                    <a:pt x="5627" y="1893"/>
                    <a:pt x="5732" y="1816"/>
                    <a:pt x="5763" y="1700"/>
                  </a:cubicBezTo>
                  <a:cubicBezTo>
                    <a:pt x="5799" y="1562"/>
                    <a:pt x="5717" y="1420"/>
                    <a:pt x="5579" y="1384"/>
                  </a:cubicBezTo>
                  <a:lnTo>
                    <a:pt x="5328" y="1319"/>
                  </a:lnTo>
                  <a:cubicBezTo>
                    <a:pt x="5306" y="1313"/>
                    <a:pt x="5284" y="1310"/>
                    <a:pt x="5263" y="1310"/>
                  </a:cubicBezTo>
                  <a:close/>
                  <a:moveTo>
                    <a:pt x="6512" y="1638"/>
                  </a:moveTo>
                  <a:cubicBezTo>
                    <a:pt x="6397" y="1638"/>
                    <a:pt x="6292" y="1715"/>
                    <a:pt x="6262" y="1831"/>
                  </a:cubicBezTo>
                  <a:cubicBezTo>
                    <a:pt x="6225" y="1969"/>
                    <a:pt x="6308" y="2111"/>
                    <a:pt x="6446" y="2147"/>
                  </a:cubicBezTo>
                  <a:lnTo>
                    <a:pt x="6695" y="2212"/>
                  </a:lnTo>
                  <a:cubicBezTo>
                    <a:pt x="6717" y="2217"/>
                    <a:pt x="6740" y="2221"/>
                    <a:pt x="6762" y="2221"/>
                  </a:cubicBezTo>
                  <a:cubicBezTo>
                    <a:pt x="6876" y="2221"/>
                    <a:pt x="6981" y="2143"/>
                    <a:pt x="7010" y="2028"/>
                  </a:cubicBezTo>
                  <a:cubicBezTo>
                    <a:pt x="7047" y="1890"/>
                    <a:pt x="6964" y="1748"/>
                    <a:pt x="6826" y="1712"/>
                  </a:cubicBezTo>
                  <a:lnTo>
                    <a:pt x="6577" y="1646"/>
                  </a:lnTo>
                  <a:cubicBezTo>
                    <a:pt x="6555" y="1641"/>
                    <a:pt x="6533" y="1638"/>
                    <a:pt x="6512" y="1638"/>
                  </a:cubicBezTo>
                  <a:close/>
                  <a:moveTo>
                    <a:pt x="7758" y="1967"/>
                  </a:moveTo>
                  <a:cubicBezTo>
                    <a:pt x="7645" y="1967"/>
                    <a:pt x="7540" y="2045"/>
                    <a:pt x="7511" y="2161"/>
                  </a:cubicBezTo>
                  <a:cubicBezTo>
                    <a:pt x="7475" y="2299"/>
                    <a:pt x="7556" y="2438"/>
                    <a:pt x="7694" y="2475"/>
                  </a:cubicBezTo>
                  <a:lnTo>
                    <a:pt x="7944" y="2540"/>
                  </a:lnTo>
                  <a:cubicBezTo>
                    <a:pt x="7966" y="2547"/>
                    <a:pt x="7989" y="2549"/>
                    <a:pt x="8009" y="2549"/>
                  </a:cubicBezTo>
                  <a:lnTo>
                    <a:pt x="8011" y="2549"/>
                  </a:lnTo>
                  <a:cubicBezTo>
                    <a:pt x="8125" y="2549"/>
                    <a:pt x="8230" y="2473"/>
                    <a:pt x="8260" y="2357"/>
                  </a:cubicBezTo>
                  <a:cubicBezTo>
                    <a:pt x="8296" y="2217"/>
                    <a:pt x="8213" y="2078"/>
                    <a:pt x="8075" y="2042"/>
                  </a:cubicBezTo>
                  <a:lnTo>
                    <a:pt x="7825" y="1976"/>
                  </a:lnTo>
                  <a:cubicBezTo>
                    <a:pt x="7803" y="1970"/>
                    <a:pt x="7780" y="1967"/>
                    <a:pt x="7758" y="1967"/>
                  </a:cubicBezTo>
                  <a:close/>
                  <a:moveTo>
                    <a:pt x="9010" y="2295"/>
                  </a:moveTo>
                  <a:cubicBezTo>
                    <a:pt x="8895" y="2295"/>
                    <a:pt x="8790" y="2372"/>
                    <a:pt x="8760" y="2488"/>
                  </a:cubicBezTo>
                  <a:cubicBezTo>
                    <a:pt x="8722" y="2625"/>
                    <a:pt x="8805" y="2768"/>
                    <a:pt x="8943" y="2804"/>
                  </a:cubicBezTo>
                  <a:lnTo>
                    <a:pt x="9193" y="2870"/>
                  </a:lnTo>
                  <a:cubicBezTo>
                    <a:pt x="9214" y="2875"/>
                    <a:pt x="9236" y="2878"/>
                    <a:pt x="9258" y="2878"/>
                  </a:cubicBezTo>
                  <a:cubicBezTo>
                    <a:pt x="9372" y="2878"/>
                    <a:pt x="9478" y="2802"/>
                    <a:pt x="9509" y="2687"/>
                  </a:cubicBezTo>
                  <a:cubicBezTo>
                    <a:pt x="9545" y="2549"/>
                    <a:pt x="9462" y="2407"/>
                    <a:pt x="9324" y="2371"/>
                  </a:cubicBezTo>
                  <a:lnTo>
                    <a:pt x="9076" y="2304"/>
                  </a:lnTo>
                  <a:cubicBezTo>
                    <a:pt x="9054" y="2298"/>
                    <a:pt x="9032" y="2295"/>
                    <a:pt x="9010" y="2295"/>
                  </a:cubicBezTo>
                  <a:close/>
                  <a:moveTo>
                    <a:pt x="10255" y="2624"/>
                  </a:moveTo>
                  <a:cubicBezTo>
                    <a:pt x="10141" y="2624"/>
                    <a:pt x="10037" y="2701"/>
                    <a:pt x="10007" y="2816"/>
                  </a:cubicBezTo>
                  <a:cubicBezTo>
                    <a:pt x="9971" y="2954"/>
                    <a:pt x="10054" y="3096"/>
                    <a:pt x="10192" y="3132"/>
                  </a:cubicBezTo>
                  <a:lnTo>
                    <a:pt x="10442" y="3197"/>
                  </a:lnTo>
                  <a:cubicBezTo>
                    <a:pt x="10463" y="3204"/>
                    <a:pt x="10485" y="3206"/>
                    <a:pt x="10507" y="3206"/>
                  </a:cubicBezTo>
                  <a:cubicBezTo>
                    <a:pt x="10621" y="3206"/>
                    <a:pt x="10727" y="3130"/>
                    <a:pt x="10758" y="3013"/>
                  </a:cubicBezTo>
                  <a:cubicBezTo>
                    <a:pt x="10794" y="2877"/>
                    <a:pt x="10711" y="2735"/>
                    <a:pt x="10573" y="2699"/>
                  </a:cubicBezTo>
                  <a:lnTo>
                    <a:pt x="10323" y="2633"/>
                  </a:lnTo>
                  <a:cubicBezTo>
                    <a:pt x="10300" y="2627"/>
                    <a:pt x="10277" y="2624"/>
                    <a:pt x="10255" y="2624"/>
                  </a:cubicBezTo>
                  <a:close/>
                  <a:moveTo>
                    <a:pt x="11505" y="2952"/>
                  </a:moveTo>
                  <a:cubicBezTo>
                    <a:pt x="11391" y="2952"/>
                    <a:pt x="11287" y="3030"/>
                    <a:pt x="11256" y="3146"/>
                  </a:cubicBezTo>
                  <a:cubicBezTo>
                    <a:pt x="11220" y="3284"/>
                    <a:pt x="11303" y="3425"/>
                    <a:pt x="11441" y="3461"/>
                  </a:cubicBezTo>
                  <a:lnTo>
                    <a:pt x="11689" y="3527"/>
                  </a:lnTo>
                  <a:cubicBezTo>
                    <a:pt x="11712" y="3532"/>
                    <a:pt x="11734" y="3536"/>
                    <a:pt x="11757" y="3536"/>
                  </a:cubicBezTo>
                  <a:lnTo>
                    <a:pt x="11757" y="3534"/>
                  </a:lnTo>
                  <a:cubicBezTo>
                    <a:pt x="11870" y="3534"/>
                    <a:pt x="11976" y="3458"/>
                    <a:pt x="12005" y="3342"/>
                  </a:cubicBezTo>
                  <a:cubicBezTo>
                    <a:pt x="12041" y="3204"/>
                    <a:pt x="11958" y="3063"/>
                    <a:pt x="11820" y="3027"/>
                  </a:cubicBezTo>
                  <a:lnTo>
                    <a:pt x="11572" y="2961"/>
                  </a:lnTo>
                  <a:cubicBezTo>
                    <a:pt x="11550" y="2955"/>
                    <a:pt x="11527" y="2952"/>
                    <a:pt x="11505" y="2952"/>
                  </a:cubicBezTo>
                  <a:close/>
                  <a:moveTo>
                    <a:pt x="12753" y="3280"/>
                  </a:moveTo>
                  <a:cubicBezTo>
                    <a:pt x="12639" y="3280"/>
                    <a:pt x="12536" y="3358"/>
                    <a:pt x="12505" y="3473"/>
                  </a:cubicBezTo>
                  <a:cubicBezTo>
                    <a:pt x="12469" y="3611"/>
                    <a:pt x="12552" y="3753"/>
                    <a:pt x="12690" y="3789"/>
                  </a:cubicBezTo>
                  <a:lnTo>
                    <a:pt x="12938" y="3855"/>
                  </a:lnTo>
                  <a:cubicBezTo>
                    <a:pt x="12961" y="3860"/>
                    <a:pt x="12983" y="3863"/>
                    <a:pt x="13004" y="3863"/>
                  </a:cubicBezTo>
                  <a:lnTo>
                    <a:pt x="13006" y="3863"/>
                  </a:lnTo>
                  <a:cubicBezTo>
                    <a:pt x="13119" y="3863"/>
                    <a:pt x="13225" y="3786"/>
                    <a:pt x="13254" y="3670"/>
                  </a:cubicBezTo>
                  <a:cubicBezTo>
                    <a:pt x="13290" y="3532"/>
                    <a:pt x="13207" y="3391"/>
                    <a:pt x="13069" y="3354"/>
                  </a:cubicBezTo>
                  <a:lnTo>
                    <a:pt x="12821" y="3289"/>
                  </a:lnTo>
                  <a:cubicBezTo>
                    <a:pt x="12798" y="3283"/>
                    <a:pt x="12776" y="3280"/>
                    <a:pt x="12753" y="3280"/>
                  </a:cubicBezTo>
                  <a:close/>
                  <a:moveTo>
                    <a:pt x="14001" y="3609"/>
                  </a:moveTo>
                  <a:cubicBezTo>
                    <a:pt x="13888" y="3609"/>
                    <a:pt x="13785" y="3686"/>
                    <a:pt x="13754" y="3801"/>
                  </a:cubicBezTo>
                  <a:cubicBezTo>
                    <a:pt x="13716" y="3939"/>
                    <a:pt x="13799" y="4081"/>
                    <a:pt x="13937" y="4117"/>
                  </a:cubicBezTo>
                  <a:lnTo>
                    <a:pt x="14187" y="4183"/>
                  </a:lnTo>
                  <a:cubicBezTo>
                    <a:pt x="14208" y="4189"/>
                    <a:pt x="14230" y="4191"/>
                    <a:pt x="14253" y="4191"/>
                  </a:cubicBezTo>
                  <a:cubicBezTo>
                    <a:pt x="14367" y="4191"/>
                    <a:pt x="14472" y="4115"/>
                    <a:pt x="14503" y="4000"/>
                  </a:cubicBezTo>
                  <a:cubicBezTo>
                    <a:pt x="14539" y="3862"/>
                    <a:pt x="14456" y="3720"/>
                    <a:pt x="14318" y="3684"/>
                  </a:cubicBezTo>
                  <a:lnTo>
                    <a:pt x="14068" y="3618"/>
                  </a:lnTo>
                  <a:cubicBezTo>
                    <a:pt x="14046" y="3612"/>
                    <a:pt x="14023" y="3609"/>
                    <a:pt x="14001" y="3609"/>
                  </a:cubicBezTo>
                  <a:close/>
                  <a:moveTo>
                    <a:pt x="15250" y="3937"/>
                  </a:moveTo>
                  <a:cubicBezTo>
                    <a:pt x="15136" y="3937"/>
                    <a:pt x="15032" y="4015"/>
                    <a:pt x="15002" y="4131"/>
                  </a:cubicBezTo>
                  <a:cubicBezTo>
                    <a:pt x="14965" y="4269"/>
                    <a:pt x="15048" y="4410"/>
                    <a:pt x="15186" y="4446"/>
                  </a:cubicBezTo>
                  <a:lnTo>
                    <a:pt x="15436" y="4512"/>
                  </a:lnTo>
                  <a:cubicBezTo>
                    <a:pt x="15457" y="4517"/>
                    <a:pt x="15480" y="4521"/>
                    <a:pt x="15502" y="4521"/>
                  </a:cubicBezTo>
                  <a:cubicBezTo>
                    <a:pt x="15616" y="4521"/>
                    <a:pt x="15721" y="4443"/>
                    <a:pt x="15750" y="4327"/>
                  </a:cubicBezTo>
                  <a:cubicBezTo>
                    <a:pt x="15787" y="4189"/>
                    <a:pt x="15706" y="4048"/>
                    <a:pt x="15567" y="4012"/>
                  </a:cubicBezTo>
                  <a:lnTo>
                    <a:pt x="15317" y="3946"/>
                  </a:lnTo>
                  <a:cubicBezTo>
                    <a:pt x="15295" y="3940"/>
                    <a:pt x="15272" y="3937"/>
                    <a:pt x="15250" y="393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804750" y="4222727"/>
              <a:ext cx="171616" cy="49132"/>
            </a:xfrm>
            <a:custGeom>
              <a:rect b="b" l="l" r="r" t="t"/>
              <a:pathLst>
                <a:path extrusionOk="0" h="4520" w="15788">
                  <a:moveTo>
                    <a:pt x="283" y="1"/>
                  </a:moveTo>
                  <a:cubicBezTo>
                    <a:pt x="169" y="1"/>
                    <a:pt x="65" y="79"/>
                    <a:pt x="35" y="195"/>
                  </a:cubicBezTo>
                  <a:cubicBezTo>
                    <a:pt x="0" y="333"/>
                    <a:pt x="81" y="474"/>
                    <a:pt x="219" y="509"/>
                  </a:cubicBezTo>
                  <a:lnTo>
                    <a:pt x="452" y="571"/>
                  </a:lnTo>
                  <a:cubicBezTo>
                    <a:pt x="474" y="576"/>
                    <a:pt x="497" y="579"/>
                    <a:pt x="518" y="579"/>
                  </a:cubicBezTo>
                  <a:cubicBezTo>
                    <a:pt x="633" y="579"/>
                    <a:pt x="737" y="502"/>
                    <a:pt x="768" y="386"/>
                  </a:cubicBezTo>
                  <a:cubicBezTo>
                    <a:pt x="804" y="248"/>
                    <a:pt x="721" y="107"/>
                    <a:pt x="583" y="70"/>
                  </a:cubicBezTo>
                  <a:lnTo>
                    <a:pt x="350" y="10"/>
                  </a:lnTo>
                  <a:cubicBezTo>
                    <a:pt x="328" y="4"/>
                    <a:pt x="305" y="1"/>
                    <a:pt x="283" y="1"/>
                  </a:cubicBezTo>
                  <a:close/>
                  <a:moveTo>
                    <a:pt x="1514" y="325"/>
                  </a:moveTo>
                  <a:cubicBezTo>
                    <a:pt x="1400" y="325"/>
                    <a:pt x="1297" y="402"/>
                    <a:pt x="1266" y="517"/>
                  </a:cubicBezTo>
                  <a:cubicBezTo>
                    <a:pt x="1230" y="655"/>
                    <a:pt x="1313" y="797"/>
                    <a:pt x="1451" y="833"/>
                  </a:cubicBezTo>
                  <a:lnTo>
                    <a:pt x="1701" y="898"/>
                  </a:lnTo>
                  <a:cubicBezTo>
                    <a:pt x="1722" y="905"/>
                    <a:pt x="1744" y="907"/>
                    <a:pt x="1767" y="907"/>
                  </a:cubicBezTo>
                  <a:cubicBezTo>
                    <a:pt x="1880" y="907"/>
                    <a:pt x="1986" y="831"/>
                    <a:pt x="2017" y="714"/>
                  </a:cubicBezTo>
                  <a:cubicBezTo>
                    <a:pt x="2053" y="576"/>
                    <a:pt x="1970" y="436"/>
                    <a:pt x="1832" y="400"/>
                  </a:cubicBezTo>
                  <a:lnTo>
                    <a:pt x="1582" y="334"/>
                  </a:lnTo>
                  <a:cubicBezTo>
                    <a:pt x="1559" y="328"/>
                    <a:pt x="1537" y="325"/>
                    <a:pt x="1514" y="325"/>
                  </a:cubicBezTo>
                  <a:close/>
                  <a:moveTo>
                    <a:pt x="2766" y="654"/>
                  </a:moveTo>
                  <a:cubicBezTo>
                    <a:pt x="2652" y="654"/>
                    <a:pt x="2547" y="730"/>
                    <a:pt x="2515" y="845"/>
                  </a:cubicBezTo>
                  <a:cubicBezTo>
                    <a:pt x="2479" y="983"/>
                    <a:pt x="2562" y="1124"/>
                    <a:pt x="2700" y="1161"/>
                  </a:cubicBezTo>
                  <a:lnTo>
                    <a:pt x="2948" y="1228"/>
                  </a:lnTo>
                  <a:cubicBezTo>
                    <a:pt x="2971" y="1233"/>
                    <a:pt x="2993" y="1237"/>
                    <a:pt x="3016" y="1237"/>
                  </a:cubicBezTo>
                  <a:cubicBezTo>
                    <a:pt x="3130" y="1237"/>
                    <a:pt x="3235" y="1159"/>
                    <a:pt x="3264" y="1043"/>
                  </a:cubicBezTo>
                  <a:cubicBezTo>
                    <a:pt x="3302" y="905"/>
                    <a:pt x="3219" y="764"/>
                    <a:pt x="3081" y="728"/>
                  </a:cubicBezTo>
                  <a:lnTo>
                    <a:pt x="2831" y="662"/>
                  </a:lnTo>
                  <a:cubicBezTo>
                    <a:pt x="2809" y="656"/>
                    <a:pt x="2788" y="654"/>
                    <a:pt x="2766" y="654"/>
                  </a:cubicBezTo>
                  <a:close/>
                  <a:moveTo>
                    <a:pt x="4013" y="981"/>
                  </a:moveTo>
                  <a:cubicBezTo>
                    <a:pt x="3899" y="981"/>
                    <a:pt x="3795" y="1058"/>
                    <a:pt x="3764" y="1174"/>
                  </a:cubicBezTo>
                  <a:cubicBezTo>
                    <a:pt x="3728" y="1312"/>
                    <a:pt x="3809" y="1454"/>
                    <a:pt x="3947" y="1490"/>
                  </a:cubicBezTo>
                  <a:lnTo>
                    <a:pt x="4197" y="1556"/>
                  </a:lnTo>
                  <a:cubicBezTo>
                    <a:pt x="4220" y="1561"/>
                    <a:pt x="4242" y="1564"/>
                    <a:pt x="4263" y="1564"/>
                  </a:cubicBezTo>
                  <a:cubicBezTo>
                    <a:pt x="4379" y="1564"/>
                    <a:pt x="4482" y="1487"/>
                    <a:pt x="4513" y="1371"/>
                  </a:cubicBezTo>
                  <a:cubicBezTo>
                    <a:pt x="4549" y="1233"/>
                    <a:pt x="4467" y="1092"/>
                    <a:pt x="4329" y="1055"/>
                  </a:cubicBezTo>
                  <a:lnTo>
                    <a:pt x="4078" y="990"/>
                  </a:lnTo>
                  <a:cubicBezTo>
                    <a:pt x="4056" y="984"/>
                    <a:pt x="4034" y="981"/>
                    <a:pt x="4013" y="981"/>
                  </a:cubicBezTo>
                  <a:close/>
                  <a:moveTo>
                    <a:pt x="5260" y="1310"/>
                  </a:moveTo>
                  <a:cubicBezTo>
                    <a:pt x="5146" y="1310"/>
                    <a:pt x="5042" y="1388"/>
                    <a:pt x="5013" y="1502"/>
                  </a:cubicBezTo>
                  <a:cubicBezTo>
                    <a:pt x="4977" y="1640"/>
                    <a:pt x="5058" y="1782"/>
                    <a:pt x="5196" y="1818"/>
                  </a:cubicBezTo>
                  <a:lnTo>
                    <a:pt x="5447" y="1884"/>
                  </a:lnTo>
                  <a:cubicBezTo>
                    <a:pt x="5469" y="1890"/>
                    <a:pt x="5491" y="1892"/>
                    <a:pt x="5512" y="1892"/>
                  </a:cubicBezTo>
                  <a:cubicBezTo>
                    <a:pt x="5628" y="1892"/>
                    <a:pt x="5731" y="1816"/>
                    <a:pt x="5762" y="1699"/>
                  </a:cubicBezTo>
                  <a:cubicBezTo>
                    <a:pt x="5798" y="1563"/>
                    <a:pt x="5716" y="1421"/>
                    <a:pt x="5578" y="1385"/>
                  </a:cubicBezTo>
                  <a:lnTo>
                    <a:pt x="5327" y="1319"/>
                  </a:lnTo>
                  <a:cubicBezTo>
                    <a:pt x="5305" y="1313"/>
                    <a:pt x="5283" y="1310"/>
                    <a:pt x="5260" y="1310"/>
                  </a:cubicBezTo>
                  <a:close/>
                  <a:moveTo>
                    <a:pt x="6509" y="1638"/>
                  </a:moveTo>
                  <a:cubicBezTo>
                    <a:pt x="6395" y="1638"/>
                    <a:pt x="6291" y="1716"/>
                    <a:pt x="6261" y="1832"/>
                  </a:cubicBezTo>
                  <a:cubicBezTo>
                    <a:pt x="6225" y="1970"/>
                    <a:pt x="6307" y="2111"/>
                    <a:pt x="6445" y="2147"/>
                  </a:cubicBezTo>
                  <a:lnTo>
                    <a:pt x="6696" y="2213"/>
                  </a:lnTo>
                  <a:cubicBezTo>
                    <a:pt x="6718" y="2218"/>
                    <a:pt x="6739" y="2222"/>
                    <a:pt x="6761" y="2222"/>
                  </a:cubicBezTo>
                  <a:lnTo>
                    <a:pt x="6761" y="2220"/>
                  </a:lnTo>
                  <a:cubicBezTo>
                    <a:pt x="6875" y="2220"/>
                    <a:pt x="6980" y="2144"/>
                    <a:pt x="7011" y="2028"/>
                  </a:cubicBezTo>
                  <a:cubicBezTo>
                    <a:pt x="7048" y="1890"/>
                    <a:pt x="6965" y="1749"/>
                    <a:pt x="6827" y="1713"/>
                  </a:cubicBezTo>
                  <a:lnTo>
                    <a:pt x="6577" y="1647"/>
                  </a:lnTo>
                  <a:cubicBezTo>
                    <a:pt x="6554" y="1641"/>
                    <a:pt x="6532" y="1638"/>
                    <a:pt x="6509" y="1638"/>
                  </a:cubicBezTo>
                  <a:close/>
                  <a:moveTo>
                    <a:pt x="7759" y="1966"/>
                  </a:moveTo>
                  <a:cubicBezTo>
                    <a:pt x="7644" y="1966"/>
                    <a:pt x="7540" y="2044"/>
                    <a:pt x="7510" y="2160"/>
                  </a:cubicBezTo>
                  <a:cubicBezTo>
                    <a:pt x="7474" y="2298"/>
                    <a:pt x="7556" y="2439"/>
                    <a:pt x="7694" y="2475"/>
                  </a:cubicBezTo>
                  <a:lnTo>
                    <a:pt x="7943" y="2541"/>
                  </a:lnTo>
                  <a:cubicBezTo>
                    <a:pt x="7965" y="2546"/>
                    <a:pt x="7988" y="2549"/>
                    <a:pt x="8010" y="2549"/>
                  </a:cubicBezTo>
                  <a:cubicBezTo>
                    <a:pt x="8124" y="2549"/>
                    <a:pt x="8229" y="2472"/>
                    <a:pt x="8259" y="2356"/>
                  </a:cubicBezTo>
                  <a:cubicBezTo>
                    <a:pt x="8295" y="2218"/>
                    <a:pt x="8212" y="2077"/>
                    <a:pt x="8074" y="2041"/>
                  </a:cubicBezTo>
                  <a:lnTo>
                    <a:pt x="7826" y="1975"/>
                  </a:lnTo>
                  <a:cubicBezTo>
                    <a:pt x="7803" y="1969"/>
                    <a:pt x="7781" y="1966"/>
                    <a:pt x="7759" y="1966"/>
                  </a:cubicBezTo>
                  <a:close/>
                  <a:moveTo>
                    <a:pt x="9008" y="2295"/>
                  </a:moveTo>
                  <a:cubicBezTo>
                    <a:pt x="8893" y="2295"/>
                    <a:pt x="8789" y="2373"/>
                    <a:pt x="8759" y="2487"/>
                  </a:cubicBezTo>
                  <a:cubicBezTo>
                    <a:pt x="8723" y="2625"/>
                    <a:pt x="8805" y="2767"/>
                    <a:pt x="8944" y="2803"/>
                  </a:cubicBezTo>
                  <a:lnTo>
                    <a:pt x="9192" y="2869"/>
                  </a:lnTo>
                  <a:cubicBezTo>
                    <a:pt x="9214" y="2876"/>
                    <a:pt x="9237" y="2877"/>
                    <a:pt x="9257" y="2877"/>
                  </a:cubicBezTo>
                  <a:lnTo>
                    <a:pt x="9259" y="2877"/>
                  </a:lnTo>
                  <a:cubicBezTo>
                    <a:pt x="9373" y="2877"/>
                    <a:pt x="9478" y="2801"/>
                    <a:pt x="9508" y="2684"/>
                  </a:cubicBezTo>
                  <a:cubicBezTo>
                    <a:pt x="9544" y="2548"/>
                    <a:pt x="9461" y="2406"/>
                    <a:pt x="9323" y="2370"/>
                  </a:cubicBezTo>
                  <a:lnTo>
                    <a:pt x="9075" y="2304"/>
                  </a:lnTo>
                  <a:cubicBezTo>
                    <a:pt x="9052" y="2298"/>
                    <a:pt x="9030" y="2295"/>
                    <a:pt x="9008" y="2295"/>
                  </a:cubicBezTo>
                  <a:close/>
                  <a:moveTo>
                    <a:pt x="10255" y="2623"/>
                  </a:moveTo>
                  <a:cubicBezTo>
                    <a:pt x="10141" y="2623"/>
                    <a:pt x="10037" y="2701"/>
                    <a:pt x="10008" y="2817"/>
                  </a:cubicBezTo>
                  <a:cubicBezTo>
                    <a:pt x="9972" y="2955"/>
                    <a:pt x="10053" y="3095"/>
                    <a:pt x="10191" y="3131"/>
                  </a:cubicBezTo>
                  <a:lnTo>
                    <a:pt x="10441" y="3196"/>
                  </a:lnTo>
                  <a:cubicBezTo>
                    <a:pt x="10463" y="3203"/>
                    <a:pt x="10486" y="3205"/>
                    <a:pt x="10507" y="3205"/>
                  </a:cubicBezTo>
                  <a:cubicBezTo>
                    <a:pt x="10622" y="3205"/>
                    <a:pt x="10726" y="3129"/>
                    <a:pt x="10757" y="3014"/>
                  </a:cubicBezTo>
                  <a:cubicBezTo>
                    <a:pt x="10793" y="2876"/>
                    <a:pt x="10710" y="2734"/>
                    <a:pt x="10572" y="2698"/>
                  </a:cubicBezTo>
                  <a:lnTo>
                    <a:pt x="10322" y="2632"/>
                  </a:lnTo>
                  <a:cubicBezTo>
                    <a:pt x="10300" y="2626"/>
                    <a:pt x="10277" y="2623"/>
                    <a:pt x="10255" y="2623"/>
                  </a:cubicBezTo>
                  <a:close/>
                  <a:moveTo>
                    <a:pt x="11506" y="2952"/>
                  </a:moveTo>
                  <a:cubicBezTo>
                    <a:pt x="11392" y="2952"/>
                    <a:pt x="11287" y="3029"/>
                    <a:pt x="11255" y="3145"/>
                  </a:cubicBezTo>
                  <a:cubicBezTo>
                    <a:pt x="11219" y="3283"/>
                    <a:pt x="11302" y="3424"/>
                    <a:pt x="11440" y="3460"/>
                  </a:cubicBezTo>
                  <a:lnTo>
                    <a:pt x="11690" y="3526"/>
                  </a:lnTo>
                  <a:cubicBezTo>
                    <a:pt x="11711" y="3533"/>
                    <a:pt x="11733" y="3535"/>
                    <a:pt x="11756" y="3535"/>
                  </a:cubicBezTo>
                  <a:cubicBezTo>
                    <a:pt x="11869" y="3535"/>
                    <a:pt x="11975" y="3459"/>
                    <a:pt x="12006" y="3343"/>
                  </a:cubicBezTo>
                  <a:cubicBezTo>
                    <a:pt x="12042" y="3205"/>
                    <a:pt x="11959" y="3064"/>
                    <a:pt x="11821" y="3027"/>
                  </a:cubicBezTo>
                  <a:lnTo>
                    <a:pt x="11571" y="2960"/>
                  </a:lnTo>
                  <a:cubicBezTo>
                    <a:pt x="11549" y="2954"/>
                    <a:pt x="11528" y="2952"/>
                    <a:pt x="11506" y="2952"/>
                  </a:cubicBezTo>
                  <a:close/>
                  <a:moveTo>
                    <a:pt x="12752" y="3280"/>
                  </a:moveTo>
                  <a:cubicBezTo>
                    <a:pt x="12638" y="3280"/>
                    <a:pt x="12535" y="3357"/>
                    <a:pt x="12504" y="3472"/>
                  </a:cubicBezTo>
                  <a:cubicBezTo>
                    <a:pt x="12468" y="3610"/>
                    <a:pt x="12551" y="3752"/>
                    <a:pt x="12687" y="3788"/>
                  </a:cubicBezTo>
                  <a:lnTo>
                    <a:pt x="12937" y="3854"/>
                  </a:lnTo>
                  <a:cubicBezTo>
                    <a:pt x="12960" y="3861"/>
                    <a:pt x="12982" y="3862"/>
                    <a:pt x="13005" y="3862"/>
                  </a:cubicBezTo>
                  <a:cubicBezTo>
                    <a:pt x="13119" y="3862"/>
                    <a:pt x="13224" y="3786"/>
                    <a:pt x="13253" y="3671"/>
                  </a:cubicBezTo>
                  <a:cubicBezTo>
                    <a:pt x="13291" y="3533"/>
                    <a:pt x="13208" y="3391"/>
                    <a:pt x="13070" y="3355"/>
                  </a:cubicBezTo>
                  <a:lnTo>
                    <a:pt x="12820" y="3290"/>
                  </a:lnTo>
                  <a:cubicBezTo>
                    <a:pt x="12797" y="3283"/>
                    <a:pt x="12775" y="3280"/>
                    <a:pt x="12752" y="3280"/>
                  </a:cubicBezTo>
                  <a:close/>
                  <a:moveTo>
                    <a:pt x="14002" y="3608"/>
                  </a:moveTo>
                  <a:cubicBezTo>
                    <a:pt x="13888" y="3608"/>
                    <a:pt x="13784" y="3686"/>
                    <a:pt x="13753" y="3802"/>
                  </a:cubicBezTo>
                  <a:cubicBezTo>
                    <a:pt x="13717" y="3940"/>
                    <a:pt x="13800" y="4081"/>
                    <a:pt x="13938" y="4118"/>
                  </a:cubicBezTo>
                  <a:lnTo>
                    <a:pt x="14186" y="4183"/>
                  </a:lnTo>
                  <a:cubicBezTo>
                    <a:pt x="14209" y="4188"/>
                    <a:pt x="14231" y="4192"/>
                    <a:pt x="14252" y="4192"/>
                  </a:cubicBezTo>
                  <a:lnTo>
                    <a:pt x="14254" y="4192"/>
                  </a:lnTo>
                  <a:cubicBezTo>
                    <a:pt x="14368" y="4192"/>
                    <a:pt x="14473" y="4114"/>
                    <a:pt x="14502" y="3999"/>
                  </a:cubicBezTo>
                  <a:cubicBezTo>
                    <a:pt x="14538" y="3861"/>
                    <a:pt x="14456" y="3719"/>
                    <a:pt x="14318" y="3683"/>
                  </a:cubicBezTo>
                  <a:lnTo>
                    <a:pt x="14069" y="3617"/>
                  </a:lnTo>
                  <a:cubicBezTo>
                    <a:pt x="14047" y="3611"/>
                    <a:pt x="14024" y="3608"/>
                    <a:pt x="14002" y="3608"/>
                  </a:cubicBezTo>
                  <a:close/>
                  <a:moveTo>
                    <a:pt x="15250" y="3936"/>
                  </a:moveTo>
                  <a:cubicBezTo>
                    <a:pt x="15137" y="3936"/>
                    <a:pt x="15031" y="4014"/>
                    <a:pt x="15002" y="4130"/>
                  </a:cubicBezTo>
                  <a:cubicBezTo>
                    <a:pt x="14966" y="4268"/>
                    <a:pt x="15047" y="4409"/>
                    <a:pt x="15185" y="4445"/>
                  </a:cubicBezTo>
                  <a:lnTo>
                    <a:pt x="15435" y="4511"/>
                  </a:lnTo>
                  <a:cubicBezTo>
                    <a:pt x="15458" y="4516"/>
                    <a:pt x="15480" y="4520"/>
                    <a:pt x="15501" y="4520"/>
                  </a:cubicBezTo>
                  <a:cubicBezTo>
                    <a:pt x="15617" y="4520"/>
                    <a:pt x="15720" y="4442"/>
                    <a:pt x="15751" y="4326"/>
                  </a:cubicBezTo>
                  <a:cubicBezTo>
                    <a:pt x="15787" y="4188"/>
                    <a:pt x="15705" y="4047"/>
                    <a:pt x="15567" y="4011"/>
                  </a:cubicBezTo>
                  <a:lnTo>
                    <a:pt x="15316" y="3945"/>
                  </a:lnTo>
                  <a:cubicBezTo>
                    <a:pt x="15294" y="3939"/>
                    <a:pt x="15272" y="3936"/>
                    <a:pt x="15250" y="393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865481" y="4117201"/>
              <a:ext cx="126896" cy="126788"/>
            </a:xfrm>
            <a:custGeom>
              <a:rect b="b" l="l" r="r" t="t"/>
              <a:pathLst>
                <a:path extrusionOk="0" h="11664" w="11674">
                  <a:moveTo>
                    <a:pt x="286" y="0"/>
                  </a:moveTo>
                  <a:cubicBezTo>
                    <a:pt x="220" y="0"/>
                    <a:pt x="154" y="26"/>
                    <a:pt x="103" y="76"/>
                  </a:cubicBezTo>
                  <a:cubicBezTo>
                    <a:pt x="3" y="176"/>
                    <a:pt x="1" y="340"/>
                    <a:pt x="103" y="441"/>
                  </a:cubicBezTo>
                  <a:lnTo>
                    <a:pt x="286" y="624"/>
                  </a:lnTo>
                  <a:cubicBezTo>
                    <a:pt x="336" y="674"/>
                    <a:pt x="401" y="700"/>
                    <a:pt x="469" y="700"/>
                  </a:cubicBezTo>
                  <a:cubicBezTo>
                    <a:pt x="534" y="700"/>
                    <a:pt x="600" y="674"/>
                    <a:pt x="650" y="624"/>
                  </a:cubicBezTo>
                  <a:cubicBezTo>
                    <a:pt x="751" y="524"/>
                    <a:pt x="751" y="360"/>
                    <a:pt x="651" y="260"/>
                  </a:cubicBezTo>
                  <a:lnTo>
                    <a:pt x="469" y="77"/>
                  </a:lnTo>
                  <a:cubicBezTo>
                    <a:pt x="418" y="26"/>
                    <a:pt x="352" y="0"/>
                    <a:pt x="286" y="0"/>
                  </a:cubicBezTo>
                  <a:close/>
                  <a:moveTo>
                    <a:pt x="1196" y="915"/>
                  </a:moveTo>
                  <a:cubicBezTo>
                    <a:pt x="1130" y="915"/>
                    <a:pt x="1064" y="940"/>
                    <a:pt x="1014" y="990"/>
                  </a:cubicBezTo>
                  <a:cubicBezTo>
                    <a:pt x="914" y="1092"/>
                    <a:pt x="914" y="1254"/>
                    <a:pt x="1014" y="1356"/>
                  </a:cubicBezTo>
                  <a:lnTo>
                    <a:pt x="1197" y="1539"/>
                  </a:lnTo>
                  <a:cubicBezTo>
                    <a:pt x="1247" y="1589"/>
                    <a:pt x="1312" y="1615"/>
                    <a:pt x="1379" y="1615"/>
                  </a:cubicBezTo>
                  <a:cubicBezTo>
                    <a:pt x="1445" y="1615"/>
                    <a:pt x="1511" y="1590"/>
                    <a:pt x="1561" y="1540"/>
                  </a:cubicBezTo>
                  <a:cubicBezTo>
                    <a:pt x="1662" y="1439"/>
                    <a:pt x="1662" y="1275"/>
                    <a:pt x="1562" y="1175"/>
                  </a:cubicBezTo>
                  <a:lnTo>
                    <a:pt x="1379" y="992"/>
                  </a:lnTo>
                  <a:cubicBezTo>
                    <a:pt x="1328" y="941"/>
                    <a:pt x="1262" y="915"/>
                    <a:pt x="1196" y="915"/>
                  </a:cubicBezTo>
                  <a:close/>
                  <a:moveTo>
                    <a:pt x="2108" y="1830"/>
                  </a:moveTo>
                  <a:cubicBezTo>
                    <a:pt x="2042" y="1830"/>
                    <a:pt x="1975" y="1855"/>
                    <a:pt x="1925" y="1906"/>
                  </a:cubicBezTo>
                  <a:cubicBezTo>
                    <a:pt x="1825" y="2006"/>
                    <a:pt x="1825" y="2170"/>
                    <a:pt x="1925" y="2270"/>
                  </a:cubicBezTo>
                  <a:lnTo>
                    <a:pt x="2107" y="2453"/>
                  </a:lnTo>
                  <a:cubicBezTo>
                    <a:pt x="2157" y="2503"/>
                    <a:pt x="2225" y="2529"/>
                    <a:pt x="2290" y="2529"/>
                  </a:cubicBezTo>
                  <a:cubicBezTo>
                    <a:pt x="2356" y="2529"/>
                    <a:pt x="2421" y="2503"/>
                    <a:pt x="2473" y="2453"/>
                  </a:cubicBezTo>
                  <a:cubicBezTo>
                    <a:pt x="2573" y="2353"/>
                    <a:pt x="2573" y="2189"/>
                    <a:pt x="2473" y="2089"/>
                  </a:cubicBezTo>
                  <a:lnTo>
                    <a:pt x="2290" y="1906"/>
                  </a:lnTo>
                  <a:cubicBezTo>
                    <a:pt x="2240" y="1855"/>
                    <a:pt x="2174" y="1830"/>
                    <a:pt x="2108" y="1830"/>
                  </a:cubicBezTo>
                  <a:close/>
                  <a:moveTo>
                    <a:pt x="3019" y="2744"/>
                  </a:moveTo>
                  <a:cubicBezTo>
                    <a:pt x="2954" y="2744"/>
                    <a:pt x="2888" y="2769"/>
                    <a:pt x="2837" y="2819"/>
                  </a:cubicBezTo>
                  <a:cubicBezTo>
                    <a:pt x="2735" y="2921"/>
                    <a:pt x="2735" y="3084"/>
                    <a:pt x="2835" y="3185"/>
                  </a:cubicBezTo>
                  <a:lnTo>
                    <a:pt x="3018" y="3367"/>
                  </a:lnTo>
                  <a:cubicBezTo>
                    <a:pt x="3068" y="3419"/>
                    <a:pt x="3136" y="3443"/>
                    <a:pt x="3201" y="3443"/>
                  </a:cubicBezTo>
                  <a:cubicBezTo>
                    <a:pt x="3267" y="3443"/>
                    <a:pt x="3332" y="3419"/>
                    <a:pt x="3384" y="3369"/>
                  </a:cubicBezTo>
                  <a:cubicBezTo>
                    <a:pt x="3484" y="3269"/>
                    <a:pt x="3484" y="3105"/>
                    <a:pt x="3384" y="3003"/>
                  </a:cubicBezTo>
                  <a:lnTo>
                    <a:pt x="3203" y="2821"/>
                  </a:lnTo>
                  <a:cubicBezTo>
                    <a:pt x="3152" y="2769"/>
                    <a:pt x="3086" y="2744"/>
                    <a:pt x="3019" y="2744"/>
                  </a:cubicBezTo>
                  <a:close/>
                  <a:moveTo>
                    <a:pt x="3930" y="3660"/>
                  </a:moveTo>
                  <a:cubicBezTo>
                    <a:pt x="3864" y="3660"/>
                    <a:pt x="3798" y="3685"/>
                    <a:pt x="3748" y="3735"/>
                  </a:cubicBezTo>
                  <a:cubicBezTo>
                    <a:pt x="3648" y="3835"/>
                    <a:pt x="3646" y="3999"/>
                    <a:pt x="3748" y="4099"/>
                  </a:cubicBezTo>
                  <a:lnTo>
                    <a:pt x="3929" y="4282"/>
                  </a:lnTo>
                  <a:cubicBezTo>
                    <a:pt x="3981" y="4334"/>
                    <a:pt x="4047" y="4359"/>
                    <a:pt x="4112" y="4359"/>
                  </a:cubicBezTo>
                  <a:cubicBezTo>
                    <a:pt x="4178" y="4359"/>
                    <a:pt x="4245" y="4334"/>
                    <a:pt x="4295" y="4284"/>
                  </a:cubicBezTo>
                  <a:cubicBezTo>
                    <a:pt x="4395" y="4183"/>
                    <a:pt x="4397" y="4020"/>
                    <a:pt x="4295" y="3918"/>
                  </a:cubicBezTo>
                  <a:lnTo>
                    <a:pt x="4114" y="3735"/>
                  </a:lnTo>
                  <a:cubicBezTo>
                    <a:pt x="4063" y="3685"/>
                    <a:pt x="3997" y="3660"/>
                    <a:pt x="3930" y="3660"/>
                  </a:cubicBezTo>
                  <a:close/>
                  <a:moveTo>
                    <a:pt x="4841" y="4574"/>
                  </a:moveTo>
                  <a:cubicBezTo>
                    <a:pt x="4775" y="4574"/>
                    <a:pt x="4710" y="4599"/>
                    <a:pt x="4659" y="4649"/>
                  </a:cubicBezTo>
                  <a:cubicBezTo>
                    <a:pt x="4559" y="4749"/>
                    <a:pt x="4557" y="4913"/>
                    <a:pt x="4659" y="5015"/>
                  </a:cubicBezTo>
                  <a:lnTo>
                    <a:pt x="4840" y="5198"/>
                  </a:lnTo>
                  <a:cubicBezTo>
                    <a:pt x="4892" y="5248"/>
                    <a:pt x="4958" y="5274"/>
                    <a:pt x="5023" y="5274"/>
                  </a:cubicBezTo>
                  <a:cubicBezTo>
                    <a:pt x="5090" y="5274"/>
                    <a:pt x="5156" y="5248"/>
                    <a:pt x="5206" y="5198"/>
                  </a:cubicBezTo>
                  <a:cubicBezTo>
                    <a:pt x="5308" y="5098"/>
                    <a:pt x="5308" y="4934"/>
                    <a:pt x="5208" y="4834"/>
                  </a:cubicBezTo>
                  <a:lnTo>
                    <a:pt x="5025" y="4651"/>
                  </a:lnTo>
                  <a:cubicBezTo>
                    <a:pt x="4974" y="4600"/>
                    <a:pt x="4907" y="4574"/>
                    <a:pt x="4841" y="4574"/>
                  </a:cubicBezTo>
                  <a:close/>
                  <a:moveTo>
                    <a:pt x="5752" y="5489"/>
                  </a:moveTo>
                  <a:cubicBezTo>
                    <a:pt x="5686" y="5489"/>
                    <a:pt x="5620" y="5514"/>
                    <a:pt x="5570" y="5564"/>
                  </a:cubicBezTo>
                  <a:cubicBezTo>
                    <a:pt x="5470" y="5665"/>
                    <a:pt x="5470" y="5829"/>
                    <a:pt x="5570" y="5929"/>
                  </a:cubicBezTo>
                  <a:lnTo>
                    <a:pt x="5753" y="6112"/>
                  </a:lnTo>
                  <a:cubicBezTo>
                    <a:pt x="5803" y="6162"/>
                    <a:pt x="5868" y="6188"/>
                    <a:pt x="5935" y="6188"/>
                  </a:cubicBezTo>
                  <a:lnTo>
                    <a:pt x="5935" y="6188"/>
                  </a:lnTo>
                  <a:cubicBezTo>
                    <a:pt x="6002" y="6188"/>
                    <a:pt x="6067" y="6162"/>
                    <a:pt x="6117" y="6112"/>
                  </a:cubicBezTo>
                  <a:cubicBezTo>
                    <a:pt x="6219" y="6010"/>
                    <a:pt x="6219" y="5848"/>
                    <a:pt x="6117" y="5746"/>
                  </a:cubicBezTo>
                  <a:lnTo>
                    <a:pt x="5936" y="5564"/>
                  </a:lnTo>
                  <a:cubicBezTo>
                    <a:pt x="5885" y="5514"/>
                    <a:pt x="5818" y="5489"/>
                    <a:pt x="5752" y="5489"/>
                  </a:cubicBezTo>
                  <a:close/>
                  <a:moveTo>
                    <a:pt x="5935" y="6188"/>
                  </a:moveTo>
                  <a:cubicBezTo>
                    <a:pt x="5935" y="6188"/>
                    <a:pt x="5934" y="6188"/>
                    <a:pt x="5934" y="6188"/>
                  </a:cubicBezTo>
                  <a:lnTo>
                    <a:pt x="5936" y="6188"/>
                  </a:lnTo>
                  <a:cubicBezTo>
                    <a:pt x="5935" y="6188"/>
                    <a:pt x="5935" y="6188"/>
                    <a:pt x="5935" y="6188"/>
                  </a:cubicBezTo>
                  <a:close/>
                  <a:moveTo>
                    <a:pt x="6664" y="6403"/>
                  </a:moveTo>
                  <a:cubicBezTo>
                    <a:pt x="6598" y="6403"/>
                    <a:pt x="6532" y="6428"/>
                    <a:pt x="6483" y="6478"/>
                  </a:cubicBezTo>
                  <a:cubicBezTo>
                    <a:pt x="6381" y="6578"/>
                    <a:pt x="6381" y="6742"/>
                    <a:pt x="6481" y="6844"/>
                  </a:cubicBezTo>
                  <a:lnTo>
                    <a:pt x="6664" y="7027"/>
                  </a:lnTo>
                  <a:cubicBezTo>
                    <a:pt x="6714" y="7077"/>
                    <a:pt x="6779" y="7103"/>
                    <a:pt x="6847" y="7103"/>
                  </a:cubicBezTo>
                  <a:cubicBezTo>
                    <a:pt x="6912" y="7103"/>
                    <a:pt x="6978" y="7078"/>
                    <a:pt x="7028" y="7028"/>
                  </a:cubicBezTo>
                  <a:cubicBezTo>
                    <a:pt x="7130" y="6927"/>
                    <a:pt x="7130" y="6763"/>
                    <a:pt x="7029" y="6663"/>
                  </a:cubicBezTo>
                  <a:lnTo>
                    <a:pt x="6847" y="6480"/>
                  </a:lnTo>
                  <a:cubicBezTo>
                    <a:pt x="6796" y="6429"/>
                    <a:pt x="6730" y="6403"/>
                    <a:pt x="6664" y="6403"/>
                  </a:cubicBezTo>
                  <a:close/>
                  <a:moveTo>
                    <a:pt x="7575" y="7318"/>
                  </a:moveTo>
                  <a:cubicBezTo>
                    <a:pt x="7509" y="7318"/>
                    <a:pt x="7443" y="7343"/>
                    <a:pt x="7393" y="7392"/>
                  </a:cubicBezTo>
                  <a:cubicBezTo>
                    <a:pt x="7292" y="7494"/>
                    <a:pt x="7292" y="7658"/>
                    <a:pt x="7392" y="7758"/>
                  </a:cubicBezTo>
                  <a:lnTo>
                    <a:pt x="7575" y="7941"/>
                  </a:lnTo>
                  <a:cubicBezTo>
                    <a:pt x="7625" y="7993"/>
                    <a:pt x="7692" y="8017"/>
                    <a:pt x="7758" y="8017"/>
                  </a:cubicBezTo>
                  <a:cubicBezTo>
                    <a:pt x="7823" y="8017"/>
                    <a:pt x="7889" y="7993"/>
                    <a:pt x="7940" y="7943"/>
                  </a:cubicBezTo>
                  <a:cubicBezTo>
                    <a:pt x="8040" y="7841"/>
                    <a:pt x="8040" y="7679"/>
                    <a:pt x="7940" y="7577"/>
                  </a:cubicBezTo>
                  <a:lnTo>
                    <a:pt x="7758" y="7394"/>
                  </a:lnTo>
                  <a:cubicBezTo>
                    <a:pt x="7707" y="7343"/>
                    <a:pt x="7641" y="7318"/>
                    <a:pt x="7575" y="7318"/>
                  </a:cubicBezTo>
                  <a:close/>
                  <a:moveTo>
                    <a:pt x="8486" y="8232"/>
                  </a:moveTo>
                  <a:cubicBezTo>
                    <a:pt x="8420" y="8232"/>
                    <a:pt x="8354" y="8258"/>
                    <a:pt x="8304" y="8308"/>
                  </a:cubicBezTo>
                  <a:cubicBezTo>
                    <a:pt x="8203" y="8409"/>
                    <a:pt x="8203" y="8572"/>
                    <a:pt x="8303" y="8672"/>
                  </a:cubicBezTo>
                  <a:lnTo>
                    <a:pt x="8486" y="8855"/>
                  </a:lnTo>
                  <a:cubicBezTo>
                    <a:pt x="8536" y="8907"/>
                    <a:pt x="8603" y="8933"/>
                    <a:pt x="8668" y="8933"/>
                  </a:cubicBezTo>
                  <a:cubicBezTo>
                    <a:pt x="8734" y="8933"/>
                    <a:pt x="8800" y="8907"/>
                    <a:pt x="8851" y="8857"/>
                  </a:cubicBezTo>
                  <a:cubicBezTo>
                    <a:pt x="8951" y="8757"/>
                    <a:pt x="8951" y="8593"/>
                    <a:pt x="8851" y="8491"/>
                  </a:cubicBezTo>
                  <a:lnTo>
                    <a:pt x="8668" y="8308"/>
                  </a:lnTo>
                  <a:cubicBezTo>
                    <a:pt x="8618" y="8258"/>
                    <a:pt x="8552" y="8232"/>
                    <a:pt x="8486" y="8232"/>
                  </a:cubicBezTo>
                  <a:close/>
                  <a:moveTo>
                    <a:pt x="9397" y="9148"/>
                  </a:moveTo>
                  <a:cubicBezTo>
                    <a:pt x="9331" y="9148"/>
                    <a:pt x="9265" y="9173"/>
                    <a:pt x="9215" y="9223"/>
                  </a:cubicBezTo>
                  <a:cubicBezTo>
                    <a:pt x="9114" y="9325"/>
                    <a:pt x="9114" y="9487"/>
                    <a:pt x="9215" y="9589"/>
                  </a:cubicBezTo>
                  <a:lnTo>
                    <a:pt x="9396" y="9771"/>
                  </a:lnTo>
                  <a:cubicBezTo>
                    <a:pt x="9446" y="9821"/>
                    <a:pt x="9514" y="9847"/>
                    <a:pt x="9579" y="9847"/>
                  </a:cubicBezTo>
                  <a:cubicBezTo>
                    <a:pt x="9645" y="9847"/>
                    <a:pt x="9712" y="9821"/>
                    <a:pt x="9762" y="9771"/>
                  </a:cubicBezTo>
                  <a:cubicBezTo>
                    <a:pt x="9862" y="9670"/>
                    <a:pt x="9862" y="9507"/>
                    <a:pt x="9762" y="9406"/>
                  </a:cubicBezTo>
                  <a:lnTo>
                    <a:pt x="9579" y="9223"/>
                  </a:lnTo>
                  <a:cubicBezTo>
                    <a:pt x="9529" y="9173"/>
                    <a:pt x="9463" y="9148"/>
                    <a:pt x="9397" y="9148"/>
                  </a:cubicBezTo>
                  <a:close/>
                  <a:moveTo>
                    <a:pt x="10309" y="10061"/>
                  </a:moveTo>
                  <a:cubicBezTo>
                    <a:pt x="10243" y="10061"/>
                    <a:pt x="10177" y="10086"/>
                    <a:pt x="10126" y="10137"/>
                  </a:cubicBezTo>
                  <a:cubicBezTo>
                    <a:pt x="10026" y="10237"/>
                    <a:pt x="10024" y="10401"/>
                    <a:pt x="10126" y="10503"/>
                  </a:cubicBezTo>
                  <a:lnTo>
                    <a:pt x="10307" y="10686"/>
                  </a:lnTo>
                  <a:cubicBezTo>
                    <a:pt x="10357" y="10736"/>
                    <a:pt x="10425" y="10762"/>
                    <a:pt x="10490" y="10762"/>
                  </a:cubicBezTo>
                  <a:cubicBezTo>
                    <a:pt x="10556" y="10762"/>
                    <a:pt x="10623" y="10736"/>
                    <a:pt x="10673" y="10686"/>
                  </a:cubicBezTo>
                  <a:cubicBezTo>
                    <a:pt x="10773" y="10586"/>
                    <a:pt x="10775" y="10422"/>
                    <a:pt x="10673" y="10322"/>
                  </a:cubicBezTo>
                  <a:lnTo>
                    <a:pt x="10492" y="10139"/>
                  </a:lnTo>
                  <a:cubicBezTo>
                    <a:pt x="10442" y="10087"/>
                    <a:pt x="10375" y="10061"/>
                    <a:pt x="10309" y="10061"/>
                  </a:cubicBezTo>
                  <a:close/>
                  <a:moveTo>
                    <a:pt x="11220" y="10977"/>
                  </a:moveTo>
                  <a:cubicBezTo>
                    <a:pt x="11154" y="10977"/>
                    <a:pt x="11088" y="11002"/>
                    <a:pt x="11037" y="11052"/>
                  </a:cubicBezTo>
                  <a:cubicBezTo>
                    <a:pt x="10937" y="11153"/>
                    <a:pt x="10935" y="11315"/>
                    <a:pt x="11037" y="11417"/>
                  </a:cubicBezTo>
                  <a:lnTo>
                    <a:pt x="11206" y="11588"/>
                  </a:lnTo>
                  <a:cubicBezTo>
                    <a:pt x="11258" y="11638"/>
                    <a:pt x="11324" y="11664"/>
                    <a:pt x="11391" y="11664"/>
                  </a:cubicBezTo>
                  <a:cubicBezTo>
                    <a:pt x="11456" y="11664"/>
                    <a:pt x="11522" y="11640"/>
                    <a:pt x="11572" y="11590"/>
                  </a:cubicBezTo>
                  <a:cubicBezTo>
                    <a:pt x="11674" y="11488"/>
                    <a:pt x="11674" y="11324"/>
                    <a:pt x="11574" y="11224"/>
                  </a:cubicBezTo>
                  <a:lnTo>
                    <a:pt x="11403" y="11053"/>
                  </a:lnTo>
                  <a:cubicBezTo>
                    <a:pt x="11353" y="11002"/>
                    <a:pt x="11286" y="10977"/>
                    <a:pt x="11220" y="1097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1072837" y="4325340"/>
              <a:ext cx="126853" cy="126799"/>
            </a:xfrm>
            <a:custGeom>
              <a:rect b="b" l="l" r="r" t="t"/>
              <a:pathLst>
                <a:path extrusionOk="0" h="11665" w="11670">
                  <a:moveTo>
                    <a:pt x="285" y="0"/>
                  </a:moveTo>
                  <a:cubicBezTo>
                    <a:pt x="219" y="0"/>
                    <a:pt x="152" y="26"/>
                    <a:pt x="101" y="76"/>
                  </a:cubicBezTo>
                  <a:cubicBezTo>
                    <a:pt x="1" y="176"/>
                    <a:pt x="1" y="340"/>
                    <a:pt x="101" y="440"/>
                  </a:cubicBezTo>
                  <a:lnTo>
                    <a:pt x="284" y="623"/>
                  </a:lnTo>
                  <a:cubicBezTo>
                    <a:pt x="334" y="675"/>
                    <a:pt x="399" y="700"/>
                    <a:pt x="466" y="700"/>
                  </a:cubicBezTo>
                  <a:cubicBezTo>
                    <a:pt x="532" y="699"/>
                    <a:pt x="598" y="675"/>
                    <a:pt x="648" y="625"/>
                  </a:cubicBezTo>
                  <a:cubicBezTo>
                    <a:pt x="749" y="523"/>
                    <a:pt x="749" y="361"/>
                    <a:pt x="649" y="259"/>
                  </a:cubicBezTo>
                  <a:lnTo>
                    <a:pt x="466" y="76"/>
                  </a:lnTo>
                  <a:cubicBezTo>
                    <a:pt x="417" y="25"/>
                    <a:pt x="351" y="0"/>
                    <a:pt x="285" y="0"/>
                  </a:cubicBezTo>
                  <a:close/>
                  <a:moveTo>
                    <a:pt x="1196" y="915"/>
                  </a:moveTo>
                  <a:cubicBezTo>
                    <a:pt x="1129" y="915"/>
                    <a:pt x="1063" y="940"/>
                    <a:pt x="1012" y="990"/>
                  </a:cubicBezTo>
                  <a:cubicBezTo>
                    <a:pt x="912" y="1090"/>
                    <a:pt x="912" y="1254"/>
                    <a:pt x="1012" y="1356"/>
                  </a:cubicBezTo>
                  <a:lnTo>
                    <a:pt x="1194" y="1539"/>
                  </a:lnTo>
                  <a:cubicBezTo>
                    <a:pt x="1244" y="1589"/>
                    <a:pt x="1310" y="1615"/>
                    <a:pt x="1377" y="1615"/>
                  </a:cubicBezTo>
                  <a:cubicBezTo>
                    <a:pt x="1443" y="1615"/>
                    <a:pt x="1508" y="1589"/>
                    <a:pt x="1558" y="1539"/>
                  </a:cubicBezTo>
                  <a:cubicBezTo>
                    <a:pt x="1660" y="1439"/>
                    <a:pt x="1660" y="1275"/>
                    <a:pt x="1560" y="1175"/>
                  </a:cubicBezTo>
                  <a:lnTo>
                    <a:pt x="1377" y="990"/>
                  </a:lnTo>
                  <a:cubicBezTo>
                    <a:pt x="1328" y="940"/>
                    <a:pt x="1262" y="915"/>
                    <a:pt x="1196" y="915"/>
                  </a:cubicBezTo>
                  <a:close/>
                  <a:moveTo>
                    <a:pt x="2106" y="1830"/>
                  </a:moveTo>
                  <a:cubicBezTo>
                    <a:pt x="2040" y="1830"/>
                    <a:pt x="1973" y="1855"/>
                    <a:pt x="1922" y="1905"/>
                  </a:cubicBezTo>
                  <a:cubicBezTo>
                    <a:pt x="1822" y="2006"/>
                    <a:pt x="1822" y="2170"/>
                    <a:pt x="1922" y="2270"/>
                  </a:cubicBezTo>
                  <a:lnTo>
                    <a:pt x="2105" y="2453"/>
                  </a:lnTo>
                  <a:cubicBezTo>
                    <a:pt x="2155" y="2503"/>
                    <a:pt x="2223" y="2529"/>
                    <a:pt x="2288" y="2529"/>
                  </a:cubicBezTo>
                  <a:cubicBezTo>
                    <a:pt x="2354" y="2529"/>
                    <a:pt x="2419" y="2503"/>
                    <a:pt x="2471" y="2453"/>
                  </a:cubicBezTo>
                  <a:cubicBezTo>
                    <a:pt x="2571" y="2351"/>
                    <a:pt x="2571" y="2189"/>
                    <a:pt x="2471" y="2087"/>
                  </a:cubicBezTo>
                  <a:lnTo>
                    <a:pt x="2288" y="1905"/>
                  </a:lnTo>
                  <a:cubicBezTo>
                    <a:pt x="2238" y="1855"/>
                    <a:pt x="2172" y="1830"/>
                    <a:pt x="2106" y="1830"/>
                  </a:cubicBezTo>
                  <a:close/>
                  <a:moveTo>
                    <a:pt x="3017" y="2744"/>
                  </a:moveTo>
                  <a:cubicBezTo>
                    <a:pt x="2951" y="2744"/>
                    <a:pt x="2885" y="2770"/>
                    <a:pt x="2835" y="2821"/>
                  </a:cubicBezTo>
                  <a:cubicBezTo>
                    <a:pt x="2733" y="2921"/>
                    <a:pt x="2733" y="3085"/>
                    <a:pt x="2833" y="3185"/>
                  </a:cubicBezTo>
                  <a:lnTo>
                    <a:pt x="3016" y="3368"/>
                  </a:lnTo>
                  <a:cubicBezTo>
                    <a:pt x="3066" y="3418"/>
                    <a:pt x="3134" y="3444"/>
                    <a:pt x="3199" y="3444"/>
                  </a:cubicBezTo>
                  <a:cubicBezTo>
                    <a:pt x="3265" y="3444"/>
                    <a:pt x="3332" y="3418"/>
                    <a:pt x="3382" y="3368"/>
                  </a:cubicBezTo>
                  <a:cubicBezTo>
                    <a:pt x="3482" y="3268"/>
                    <a:pt x="3482" y="3104"/>
                    <a:pt x="3382" y="3004"/>
                  </a:cubicBezTo>
                  <a:lnTo>
                    <a:pt x="3199" y="2821"/>
                  </a:lnTo>
                  <a:cubicBezTo>
                    <a:pt x="3149" y="2770"/>
                    <a:pt x="3083" y="2744"/>
                    <a:pt x="3017" y="2744"/>
                  </a:cubicBezTo>
                  <a:close/>
                  <a:moveTo>
                    <a:pt x="3927" y="3659"/>
                  </a:moveTo>
                  <a:cubicBezTo>
                    <a:pt x="3861" y="3659"/>
                    <a:pt x="3796" y="3684"/>
                    <a:pt x="3746" y="3733"/>
                  </a:cubicBezTo>
                  <a:cubicBezTo>
                    <a:pt x="3644" y="3835"/>
                    <a:pt x="3644" y="3999"/>
                    <a:pt x="3744" y="4099"/>
                  </a:cubicBezTo>
                  <a:lnTo>
                    <a:pt x="3927" y="4282"/>
                  </a:lnTo>
                  <a:cubicBezTo>
                    <a:pt x="3977" y="4334"/>
                    <a:pt x="4045" y="4358"/>
                    <a:pt x="4110" y="4358"/>
                  </a:cubicBezTo>
                  <a:cubicBezTo>
                    <a:pt x="4176" y="4358"/>
                    <a:pt x="4243" y="4334"/>
                    <a:pt x="4293" y="4284"/>
                  </a:cubicBezTo>
                  <a:cubicBezTo>
                    <a:pt x="4393" y="4182"/>
                    <a:pt x="4395" y="4020"/>
                    <a:pt x="4293" y="3918"/>
                  </a:cubicBezTo>
                  <a:lnTo>
                    <a:pt x="4112" y="3735"/>
                  </a:lnTo>
                  <a:cubicBezTo>
                    <a:pt x="4061" y="3684"/>
                    <a:pt x="3994" y="3659"/>
                    <a:pt x="3927" y="3659"/>
                  </a:cubicBezTo>
                  <a:close/>
                  <a:moveTo>
                    <a:pt x="4840" y="4573"/>
                  </a:moveTo>
                  <a:cubicBezTo>
                    <a:pt x="4774" y="4573"/>
                    <a:pt x="4708" y="4599"/>
                    <a:pt x="4657" y="4649"/>
                  </a:cubicBezTo>
                  <a:cubicBezTo>
                    <a:pt x="4557" y="4750"/>
                    <a:pt x="4555" y="4913"/>
                    <a:pt x="4657" y="5013"/>
                  </a:cubicBezTo>
                  <a:lnTo>
                    <a:pt x="4838" y="5196"/>
                  </a:lnTo>
                  <a:cubicBezTo>
                    <a:pt x="4890" y="5248"/>
                    <a:pt x="4955" y="5274"/>
                    <a:pt x="5021" y="5274"/>
                  </a:cubicBezTo>
                  <a:cubicBezTo>
                    <a:pt x="5088" y="5272"/>
                    <a:pt x="5154" y="5248"/>
                    <a:pt x="5204" y="5198"/>
                  </a:cubicBezTo>
                  <a:cubicBezTo>
                    <a:pt x="5304" y="5096"/>
                    <a:pt x="5306" y="4934"/>
                    <a:pt x="5204" y="4832"/>
                  </a:cubicBezTo>
                  <a:lnTo>
                    <a:pt x="5023" y="4649"/>
                  </a:lnTo>
                  <a:cubicBezTo>
                    <a:pt x="4972" y="4599"/>
                    <a:pt x="4906" y="4573"/>
                    <a:pt x="4840" y="4573"/>
                  </a:cubicBezTo>
                  <a:close/>
                  <a:moveTo>
                    <a:pt x="5752" y="5488"/>
                  </a:moveTo>
                  <a:cubicBezTo>
                    <a:pt x="5685" y="5488"/>
                    <a:pt x="5619" y="5514"/>
                    <a:pt x="5568" y="5564"/>
                  </a:cubicBezTo>
                  <a:cubicBezTo>
                    <a:pt x="5468" y="5664"/>
                    <a:pt x="5466" y="5828"/>
                    <a:pt x="5568" y="5930"/>
                  </a:cubicBezTo>
                  <a:lnTo>
                    <a:pt x="5749" y="6112"/>
                  </a:lnTo>
                  <a:cubicBezTo>
                    <a:pt x="5801" y="6162"/>
                    <a:pt x="5866" y="6188"/>
                    <a:pt x="5932" y="6188"/>
                  </a:cubicBezTo>
                  <a:cubicBezTo>
                    <a:pt x="5999" y="6188"/>
                    <a:pt x="6065" y="6162"/>
                    <a:pt x="6115" y="6112"/>
                  </a:cubicBezTo>
                  <a:cubicBezTo>
                    <a:pt x="6217" y="6012"/>
                    <a:pt x="6217" y="5848"/>
                    <a:pt x="6116" y="5748"/>
                  </a:cubicBezTo>
                  <a:lnTo>
                    <a:pt x="5934" y="5564"/>
                  </a:lnTo>
                  <a:cubicBezTo>
                    <a:pt x="5883" y="5513"/>
                    <a:pt x="5817" y="5488"/>
                    <a:pt x="5752" y="5488"/>
                  </a:cubicBezTo>
                  <a:close/>
                  <a:moveTo>
                    <a:pt x="6662" y="6403"/>
                  </a:moveTo>
                  <a:cubicBezTo>
                    <a:pt x="6596" y="6403"/>
                    <a:pt x="6530" y="6428"/>
                    <a:pt x="6480" y="6478"/>
                  </a:cubicBezTo>
                  <a:cubicBezTo>
                    <a:pt x="6379" y="6578"/>
                    <a:pt x="6379" y="6742"/>
                    <a:pt x="6479" y="6844"/>
                  </a:cubicBezTo>
                  <a:lnTo>
                    <a:pt x="6660" y="7027"/>
                  </a:lnTo>
                  <a:cubicBezTo>
                    <a:pt x="6712" y="7077"/>
                    <a:pt x="6777" y="7103"/>
                    <a:pt x="6845" y="7103"/>
                  </a:cubicBezTo>
                  <a:cubicBezTo>
                    <a:pt x="6910" y="7103"/>
                    <a:pt x="6976" y="7077"/>
                    <a:pt x="7026" y="7027"/>
                  </a:cubicBezTo>
                  <a:cubicBezTo>
                    <a:pt x="7127" y="6927"/>
                    <a:pt x="7127" y="6763"/>
                    <a:pt x="7027" y="6663"/>
                  </a:cubicBezTo>
                  <a:lnTo>
                    <a:pt x="6845" y="6480"/>
                  </a:lnTo>
                  <a:cubicBezTo>
                    <a:pt x="6794" y="6429"/>
                    <a:pt x="6728" y="6403"/>
                    <a:pt x="6662" y="6403"/>
                  </a:cubicBezTo>
                  <a:close/>
                  <a:moveTo>
                    <a:pt x="7572" y="7318"/>
                  </a:moveTo>
                  <a:cubicBezTo>
                    <a:pt x="7506" y="7318"/>
                    <a:pt x="7440" y="7343"/>
                    <a:pt x="7390" y="7393"/>
                  </a:cubicBezTo>
                  <a:cubicBezTo>
                    <a:pt x="7290" y="7494"/>
                    <a:pt x="7290" y="7658"/>
                    <a:pt x="7390" y="7758"/>
                  </a:cubicBezTo>
                  <a:lnTo>
                    <a:pt x="7573" y="7941"/>
                  </a:lnTo>
                  <a:cubicBezTo>
                    <a:pt x="7623" y="7991"/>
                    <a:pt x="7688" y="8017"/>
                    <a:pt x="7755" y="8017"/>
                  </a:cubicBezTo>
                  <a:cubicBezTo>
                    <a:pt x="7821" y="8017"/>
                    <a:pt x="7887" y="7991"/>
                    <a:pt x="7937" y="7941"/>
                  </a:cubicBezTo>
                  <a:cubicBezTo>
                    <a:pt x="8038" y="7841"/>
                    <a:pt x="8038" y="7677"/>
                    <a:pt x="7938" y="7575"/>
                  </a:cubicBezTo>
                  <a:lnTo>
                    <a:pt x="7755" y="7394"/>
                  </a:lnTo>
                  <a:cubicBezTo>
                    <a:pt x="7705" y="7343"/>
                    <a:pt x="7639" y="7318"/>
                    <a:pt x="7572" y="7318"/>
                  </a:cubicBezTo>
                  <a:close/>
                  <a:moveTo>
                    <a:pt x="8485" y="8233"/>
                  </a:moveTo>
                  <a:cubicBezTo>
                    <a:pt x="8419" y="8233"/>
                    <a:pt x="8353" y="8258"/>
                    <a:pt x="8302" y="8309"/>
                  </a:cubicBezTo>
                  <a:cubicBezTo>
                    <a:pt x="8201" y="8409"/>
                    <a:pt x="8201" y="8573"/>
                    <a:pt x="8301" y="8674"/>
                  </a:cubicBezTo>
                  <a:lnTo>
                    <a:pt x="8483" y="8856"/>
                  </a:lnTo>
                  <a:cubicBezTo>
                    <a:pt x="8533" y="8907"/>
                    <a:pt x="8599" y="8931"/>
                    <a:pt x="8666" y="8931"/>
                  </a:cubicBezTo>
                  <a:cubicBezTo>
                    <a:pt x="8732" y="8931"/>
                    <a:pt x="8797" y="8907"/>
                    <a:pt x="8847" y="8857"/>
                  </a:cubicBezTo>
                  <a:cubicBezTo>
                    <a:pt x="8949" y="8755"/>
                    <a:pt x="8949" y="8592"/>
                    <a:pt x="8849" y="8491"/>
                  </a:cubicBezTo>
                  <a:lnTo>
                    <a:pt x="8666" y="8309"/>
                  </a:lnTo>
                  <a:cubicBezTo>
                    <a:pt x="8617" y="8258"/>
                    <a:pt x="8551" y="8233"/>
                    <a:pt x="8485" y="8233"/>
                  </a:cubicBezTo>
                  <a:close/>
                  <a:moveTo>
                    <a:pt x="9396" y="9147"/>
                  </a:moveTo>
                  <a:cubicBezTo>
                    <a:pt x="9330" y="9147"/>
                    <a:pt x="9264" y="9172"/>
                    <a:pt x="9213" y="9223"/>
                  </a:cubicBezTo>
                  <a:cubicBezTo>
                    <a:pt x="9111" y="9323"/>
                    <a:pt x="9111" y="9487"/>
                    <a:pt x="9212" y="9587"/>
                  </a:cubicBezTo>
                  <a:lnTo>
                    <a:pt x="9394" y="9770"/>
                  </a:lnTo>
                  <a:cubicBezTo>
                    <a:pt x="9444" y="9822"/>
                    <a:pt x="9512" y="9848"/>
                    <a:pt x="9577" y="9848"/>
                  </a:cubicBezTo>
                  <a:cubicBezTo>
                    <a:pt x="9643" y="9846"/>
                    <a:pt x="9708" y="9822"/>
                    <a:pt x="9758" y="9772"/>
                  </a:cubicBezTo>
                  <a:cubicBezTo>
                    <a:pt x="9860" y="9672"/>
                    <a:pt x="9860" y="9508"/>
                    <a:pt x="9760" y="9406"/>
                  </a:cubicBezTo>
                  <a:lnTo>
                    <a:pt x="9579" y="9223"/>
                  </a:lnTo>
                  <a:cubicBezTo>
                    <a:pt x="9528" y="9172"/>
                    <a:pt x="9462" y="9147"/>
                    <a:pt x="9396" y="9147"/>
                  </a:cubicBezTo>
                  <a:close/>
                  <a:moveTo>
                    <a:pt x="10307" y="10061"/>
                  </a:moveTo>
                  <a:cubicBezTo>
                    <a:pt x="10241" y="10061"/>
                    <a:pt x="10175" y="10086"/>
                    <a:pt x="10124" y="10137"/>
                  </a:cubicBezTo>
                  <a:cubicBezTo>
                    <a:pt x="10022" y="10237"/>
                    <a:pt x="10022" y="10401"/>
                    <a:pt x="10122" y="10503"/>
                  </a:cubicBezTo>
                  <a:lnTo>
                    <a:pt x="10305" y="10686"/>
                  </a:lnTo>
                  <a:cubicBezTo>
                    <a:pt x="10355" y="10736"/>
                    <a:pt x="10423" y="10762"/>
                    <a:pt x="10488" y="10762"/>
                  </a:cubicBezTo>
                  <a:cubicBezTo>
                    <a:pt x="10554" y="10762"/>
                    <a:pt x="10619" y="10736"/>
                    <a:pt x="10671" y="10686"/>
                  </a:cubicBezTo>
                  <a:cubicBezTo>
                    <a:pt x="10771" y="10586"/>
                    <a:pt x="10773" y="10422"/>
                    <a:pt x="10671" y="10322"/>
                  </a:cubicBezTo>
                  <a:lnTo>
                    <a:pt x="10490" y="10137"/>
                  </a:lnTo>
                  <a:cubicBezTo>
                    <a:pt x="10439" y="10086"/>
                    <a:pt x="10373" y="10061"/>
                    <a:pt x="10307" y="10061"/>
                  </a:cubicBezTo>
                  <a:close/>
                  <a:moveTo>
                    <a:pt x="11216" y="10977"/>
                  </a:moveTo>
                  <a:cubicBezTo>
                    <a:pt x="11151" y="10977"/>
                    <a:pt x="11085" y="11002"/>
                    <a:pt x="11035" y="11052"/>
                  </a:cubicBezTo>
                  <a:cubicBezTo>
                    <a:pt x="10933" y="11154"/>
                    <a:pt x="10933" y="11316"/>
                    <a:pt x="11033" y="11417"/>
                  </a:cubicBezTo>
                  <a:lnTo>
                    <a:pt x="11204" y="11587"/>
                  </a:lnTo>
                  <a:cubicBezTo>
                    <a:pt x="11254" y="11638"/>
                    <a:pt x="11320" y="11664"/>
                    <a:pt x="11387" y="11664"/>
                  </a:cubicBezTo>
                  <a:cubicBezTo>
                    <a:pt x="11453" y="11662"/>
                    <a:pt x="11518" y="11638"/>
                    <a:pt x="11568" y="11588"/>
                  </a:cubicBezTo>
                  <a:cubicBezTo>
                    <a:pt x="11670" y="11488"/>
                    <a:pt x="11670" y="11324"/>
                    <a:pt x="11570" y="11223"/>
                  </a:cubicBezTo>
                  <a:lnTo>
                    <a:pt x="11401" y="11053"/>
                  </a:lnTo>
                  <a:cubicBezTo>
                    <a:pt x="11350" y="11002"/>
                    <a:pt x="11283" y="10977"/>
                    <a:pt x="11216" y="1097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1073011" y="4117843"/>
              <a:ext cx="127320" cy="126320"/>
            </a:xfrm>
            <a:custGeom>
              <a:rect b="b" l="l" r="r" t="t"/>
              <a:pathLst>
                <a:path extrusionOk="0" h="11621" w="11713">
                  <a:moveTo>
                    <a:pt x="11429" y="1"/>
                  </a:moveTo>
                  <a:cubicBezTo>
                    <a:pt x="11363" y="1"/>
                    <a:pt x="11297" y="26"/>
                    <a:pt x="11247" y="75"/>
                  </a:cubicBezTo>
                  <a:lnTo>
                    <a:pt x="11064" y="258"/>
                  </a:lnTo>
                  <a:cubicBezTo>
                    <a:pt x="10964" y="358"/>
                    <a:pt x="10962" y="522"/>
                    <a:pt x="11064" y="622"/>
                  </a:cubicBezTo>
                  <a:cubicBezTo>
                    <a:pt x="11114" y="674"/>
                    <a:pt x="11179" y="698"/>
                    <a:pt x="11247" y="698"/>
                  </a:cubicBezTo>
                  <a:cubicBezTo>
                    <a:pt x="11312" y="698"/>
                    <a:pt x="11378" y="674"/>
                    <a:pt x="11428" y="624"/>
                  </a:cubicBezTo>
                  <a:lnTo>
                    <a:pt x="11611" y="441"/>
                  </a:lnTo>
                  <a:cubicBezTo>
                    <a:pt x="11713" y="341"/>
                    <a:pt x="11713" y="177"/>
                    <a:pt x="11613" y="77"/>
                  </a:cubicBezTo>
                  <a:cubicBezTo>
                    <a:pt x="11561" y="26"/>
                    <a:pt x="11495" y="1"/>
                    <a:pt x="11429" y="1"/>
                  </a:cubicBezTo>
                  <a:close/>
                  <a:moveTo>
                    <a:pt x="10514" y="911"/>
                  </a:moveTo>
                  <a:cubicBezTo>
                    <a:pt x="10449" y="911"/>
                    <a:pt x="10383" y="936"/>
                    <a:pt x="10332" y="986"/>
                  </a:cubicBezTo>
                  <a:lnTo>
                    <a:pt x="10150" y="1169"/>
                  </a:lnTo>
                  <a:cubicBezTo>
                    <a:pt x="10048" y="1269"/>
                    <a:pt x="10048" y="1433"/>
                    <a:pt x="10148" y="1533"/>
                  </a:cubicBezTo>
                  <a:cubicBezTo>
                    <a:pt x="10200" y="1585"/>
                    <a:pt x="10265" y="1611"/>
                    <a:pt x="10332" y="1611"/>
                  </a:cubicBezTo>
                  <a:cubicBezTo>
                    <a:pt x="10398" y="1611"/>
                    <a:pt x="10464" y="1585"/>
                    <a:pt x="10514" y="1535"/>
                  </a:cubicBezTo>
                  <a:lnTo>
                    <a:pt x="10696" y="1354"/>
                  </a:lnTo>
                  <a:cubicBezTo>
                    <a:pt x="10798" y="1252"/>
                    <a:pt x="10798" y="1090"/>
                    <a:pt x="10698" y="988"/>
                  </a:cubicBezTo>
                  <a:cubicBezTo>
                    <a:pt x="10647" y="937"/>
                    <a:pt x="10581" y="911"/>
                    <a:pt x="10514" y="911"/>
                  </a:cubicBezTo>
                  <a:close/>
                  <a:moveTo>
                    <a:pt x="9600" y="1822"/>
                  </a:moveTo>
                  <a:cubicBezTo>
                    <a:pt x="9534" y="1822"/>
                    <a:pt x="9468" y="1847"/>
                    <a:pt x="9418" y="1897"/>
                  </a:cubicBezTo>
                  <a:lnTo>
                    <a:pt x="9235" y="2080"/>
                  </a:lnTo>
                  <a:cubicBezTo>
                    <a:pt x="9133" y="2182"/>
                    <a:pt x="9133" y="2344"/>
                    <a:pt x="9233" y="2446"/>
                  </a:cubicBezTo>
                  <a:cubicBezTo>
                    <a:pt x="9285" y="2496"/>
                    <a:pt x="9351" y="2522"/>
                    <a:pt x="9416" y="2522"/>
                  </a:cubicBezTo>
                  <a:cubicBezTo>
                    <a:pt x="9484" y="2522"/>
                    <a:pt x="9549" y="2496"/>
                    <a:pt x="9599" y="2446"/>
                  </a:cubicBezTo>
                  <a:lnTo>
                    <a:pt x="9782" y="2263"/>
                  </a:lnTo>
                  <a:cubicBezTo>
                    <a:pt x="9884" y="2163"/>
                    <a:pt x="9884" y="1999"/>
                    <a:pt x="9782" y="1897"/>
                  </a:cubicBezTo>
                  <a:cubicBezTo>
                    <a:pt x="9732" y="1847"/>
                    <a:pt x="9666" y="1822"/>
                    <a:pt x="9600" y="1822"/>
                  </a:cubicBezTo>
                  <a:close/>
                  <a:moveTo>
                    <a:pt x="8685" y="2733"/>
                  </a:moveTo>
                  <a:cubicBezTo>
                    <a:pt x="8619" y="2733"/>
                    <a:pt x="8553" y="2759"/>
                    <a:pt x="8502" y="2810"/>
                  </a:cubicBezTo>
                  <a:lnTo>
                    <a:pt x="8319" y="2993"/>
                  </a:lnTo>
                  <a:cubicBezTo>
                    <a:pt x="8219" y="3093"/>
                    <a:pt x="8219" y="3257"/>
                    <a:pt x="8319" y="3357"/>
                  </a:cubicBezTo>
                  <a:cubicBezTo>
                    <a:pt x="8371" y="3407"/>
                    <a:pt x="8436" y="3433"/>
                    <a:pt x="8502" y="3433"/>
                  </a:cubicBezTo>
                  <a:cubicBezTo>
                    <a:pt x="8569" y="3433"/>
                    <a:pt x="8635" y="3407"/>
                    <a:pt x="8685" y="3357"/>
                  </a:cubicBezTo>
                  <a:lnTo>
                    <a:pt x="8868" y="3174"/>
                  </a:lnTo>
                  <a:cubicBezTo>
                    <a:pt x="8969" y="3074"/>
                    <a:pt x="8969" y="2910"/>
                    <a:pt x="8868" y="2810"/>
                  </a:cubicBezTo>
                  <a:cubicBezTo>
                    <a:pt x="8818" y="2759"/>
                    <a:pt x="8752" y="2733"/>
                    <a:pt x="8685" y="2733"/>
                  </a:cubicBezTo>
                  <a:close/>
                  <a:moveTo>
                    <a:pt x="7771" y="3644"/>
                  </a:moveTo>
                  <a:cubicBezTo>
                    <a:pt x="7705" y="3644"/>
                    <a:pt x="7639" y="3670"/>
                    <a:pt x="7589" y="3721"/>
                  </a:cubicBezTo>
                  <a:lnTo>
                    <a:pt x="7406" y="3902"/>
                  </a:lnTo>
                  <a:cubicBezTo>
                    <a:pt x="7305" y="4002"/>
                    <a:pt x="7305" y="4166"/>
                    <a:pt x="7405" y="4268"/>
                  </a:cubicBezTo>
                  <a:cubicBezTo>
                    <a:pt x="7455" y="4318"/>
                    <a:pt x="7522" y="4344"/>
                    <a:pt x="7588" y="4344"/>
                  </a:cubicBezTo>
                  <a:cubicBezTo>
                    <a:pt x="7653" y="4344"/>
                    <a:pt x="7719" y="4318"/>
                    <a:pt x="7770" y="4268"/>
                  </a:cubicBezTo>
                  <a:lnTo>
                    <a:pt x="7953" y="4086"/>
                  </a:lnTo>
                  <a:cubicBezTo>
                    <a:pt x="8053" y="3986"/>
                    <a:pt x="8055" y="3823"/>
                    <a:pt x="7953" y="3721"/>
                  </a:cubicBezTo>
                  <a:cubicBezTo>
                    <a:pt x="7903" y="3670"/>
                    <a:pt x="7837" y="3644"/>
                    <a:pt x="7771" y="3644"/>
                  </a:cubicBezTo>
                  <a:close/>
                  <a:moveTo>
                    <a:pt x="6857" y="4556"/>
                  </a:moveTo>
                  <a:cubicBezTo>
                    <a:pt x="6791" y="4556"/>
                    <a:pt x="6725" y="4582"/>
                    <a:pt x="6675" y="4632"/>
                  </a:cubicBezTo>
                  <a:lnTo>
                    <a:pt x="6490" y="4813"/>
                  </a:lnTo>
                  <a:cubicBezTo>
                    <a:pt x="6390" y="4915"/>
                    <a:pt x="6389" y="5078"/>
                    <a:pt x="6490" y="5179"/>
                  </a:cubicBezTo>
                  <a:cubicBezTo>
                    <a:pt x="6540" y="5230"/>
                    <a:pt x="6608" y="5254"/>
                    <a:pt x="6673" y="5254"/>
                  </a:cubicBezTo>
                  <a:cubicBezTo>
                    <a:pt x="6739" y="5254"/>
                    <a:pt x="6804" y="5230"/>
                    <a:pt x="6854" y="5180"/>
                  </a:cubicBezTo>
                  <a:lnTo>
                    <a:pt x="7039" y="4997"/>
                  </a:lnTo>
                  <a:cubicBezTo>
                    <a:pt x="7139" y="4897"/>
                    <a:pt x="7141" y="4733"/>
                    <a:pt x="7039" y="4633"/>
                  </a:cubicBezTo>
                  <a:cubicBezTo>
                    <a:pt x="6989" y="4582"/>
                    <a:pt x="6923" y="4556"/>
                    <a:pt x="6857" y="4556"/>
                  </a:cubicBezTo>
                  <a:close/>
                  <a:moveTo>
                    <a:pt x="5941" y="5468"/>
                  </a:moveTo>
                  <a:cubicBezTo>
                    <a:pt x="5875" y="5468"/>
                    <a:pt x="5809" y="5493"/>
                    <a:pt x="5759" y="5543"/>
                  </a:cubicBezTo>
                  <a:lnTo>
                    <a:pt x="5576" y="5725"/>
                  </a:lnTo>
                  <a:cubicBezTo>
                    <a:pt x="5474" y="5826"/>
                    <a:pt x="5474" y="5989"/>
                    <a:pt x="5576" y="6091"/>
                  </a:cubicBezTo>
                  <a:cubicBezTo>
                    <a:pt x="5626" y="6141"/>
                    <a:pt x="5693" y="6165"/>
                    <a:pt x="5759" y="6165"/>
                  </a:cubicBezTo>
                  <a:cubicBezTo>
                    <a:pt x="5824" y="6165"/>
                    <a:pt x="5890" y="6141"/>
                    <a:pt x="5942" y="6091"/>
                  </a:cubicBezTo>
                  <a:lnTo>
                    <a:pt x="6125" y="5908"/>
                  </a:lnTo>
                  <a:cubicBezTo>
                    <a:pt x="6225" y="5807"/>
                    <a:pt x="6225" y="5644"/>
                    <a:pt x="6125" y="5543"/>
                  </a:cubicBezTo>
                  <a:cubicBezTo>
                    <a:pt x="6074" y="5493"/>
                    <a:pt x="6007" y="5468"/>
                    <a:pt x="5941" y="5468"/>
                  </a:cubicBezTo>
                  <a:close/>
                  <a:moveTo>
                    <a:pt x="5027" y="6378"/>
                  </a:moveTo>
                  <a:cubicBezTo>
                    <a:pt x="4961" y="6378"/>
                    <a:pt x="4895" y="6403"/>
                    <a:pt x="4845" y="6453"/>
                  </a:cubicBezTo>
                  <a:lnTo>
                    <a:pt x="4662" y="6636"/>
                  </a:lnTo>
                  <a:cubicBezTo>
                    <a:pt x="4560" y="6738"/>
                    <a:pt x="4560" y="6900"/>
                    <a:pt x="4662" y="7002"/>
                  </a:cubicBezTo>
                  <a:cubicBezTo>
                    <a:pt x="4712" y="7052"/>
                    <a:pt x="4777" y="7078"/>
                    <a:pt x="4845" y="7078"/>
                  </a:cubicBezTo>
                  <a:cubicBezTo>
                    <a:pt x="4910" y="7078"/>
                    <a:pt x="4976" y="7052"/>
                    <a:pt x="5027" y="7002"/>
                  </a:cubicBezTo>
                  <a:lnTo>
                    <a:pt x="5210" y="6819"/>
                  </a:lnTo>
                  <a:cubicBezTo>
                    <a:pt x="5310" y="6717"/>
                    <a:pt x="5310" y="6555"/>
                    <a:pt x="5210" y="6453"/>
                  </a:cubicBezTo>
                  <a:cubicBezTo>
                    <a:pt x="5159" y="6403"/>
                    <a:pt x="5093" y="6378"/>
                    <a:pt x="5027" y="6378"/>
                  </a:cubicBezTo>
                  <a:close/>
                  <a:moveTo>
                    <a:pt x="4113" y="7290"/>
                  </a:moveTo>
                  <a:cubicBezTo>
                    <a:pt x="4047" y="7290"/>
                    <a:pt x="3981" y="7315"/>
                    <a:pt x="3930" y="7366"/>
                  </a:cubicBezTo>
                  <a:lnTo>
                    <a:pt x="3747" y="7547"/>
                  </a:lnTo>
                  <a:cubicBezTo>
                    <a:pt x="3646" y="7647"/>
                    <a:pt x="3646" y="7811"/>
                    <a:pt x="3746" y="7913"/>
                  </a:cubicBezTo>
                  <a:cubicBezTo>
                    <a:pt x="3797" y="7963"/>
                    <a:pt x="3863" y="7989"/>
                    <a:pt x="3928" y="7989"/>
                  </a:cubicBezTo>
                  <a:cubicBezTo>
                    <a:pt x="3996" y="7989"/>
                    <a:pt x="4061" y="7963"/>
                    <a:pt x="4111" y="7913"/>
                  </a:cubicBezTo>
                  <a:lnTo>
                    <a:pt x="4294" y="7732"/>
                  </a:lnTo>
                  <a:cubicBezTo>
                    <a:pt x="4396" y="7632"/>
                    <a:pt x="4396" y="7468"/>
                    <a:pt x="4296" y="7366"/>
                  </a:cubicBezTo>
                  <a:cubicBezTo>
                    <a:pt x="4245" y="7315"/>
                    <a:pt x="4179" y="7290"/>
                    <a:pt x="4113" y="7290"/>
                  </a:cubicBezTo>
                  <a:close/>
                  <a:moveTo>
                    <a:pt x="3199" y="8201"/>
                  </a:moveTo>
                  <a:cubicBezTo>
                    <a:pt x="3132" y="8201"/>
                    <a:pt x="3066" y="8227"/>
                    <a:pt x="3016" y="8277"/>
                  </a:cubicBezTo>
                  <a:lnTo>
                    <a:pt x="2833" y="8458"/>
                  </a:lnTo>
                  <a:cubicBezTo>
                    <a:pt x="2731" y="8558"/>
                    <a:pt x="2731" y="8722"/>
                    <a:pt x="2831" y="8824"/>
                  </a:cubicBezTo>
                  <a:cubicBezTo>
                    <a:pt x="2881" y="8874"/>
                    <a:pt x="2949" y="8900"/>
                    <a:pt x="3014" y="8900"/>
                  </a:cubicBezTo>
                  <a:cubicBezTo>
                    <a:pt x="3080" y="8900"/>
                    <a:pt x="3147" y="8876"/>
                    <a:pt x="3197" y="8826"/>
                  </a:cubicBezTo>
                  <a:lnTo>
                    <a:pt x="3380" y="8643"/>
                  </a:lnTo>
                  <a:cubicBezTo>
                    <a:pt x="3482" y="8543"/>
                    <a:pt x="3482" y="8379"/>
                    <a:pt x="3382" y="8277"/>
                  </a:cubicBezTo>
                  <a:cubicBezTo>
                    <a:pt x="3331" y="8226"/>
                    <a:pt x="3265" y="8201"/>
                    <a:pt x="3199" y="8201"/>
                  </a:cubicBezTo>
                  <a:close/>
                  <a:moveTo>
                    <a:pt x="2283" y="9112"/>
                  </a:moveTo>
                  <a:cubicBezTo>
                    <a:pt x="2217" y="9112"/>
                    <a:pt x="2151" y="9137"/>
                    <a:pt x="2100" y="9188"/>
                  </a:cubicBezTo>
                  <a:lnTo>
                    <a:pt x="1917" y="9371"/>
                  </a:lnTo>
                  <a:cubicBezTo>
                    <a:pt x="1817" y="9471"/>
                    <a:pt x="1817" y="9635"/>
                    <a:pt x="1917" y="9735"/>
                  </a:cubicBezTo>
                  <a:cubicBezTo>
                    <a:pt x="1967" y="9787"/>
                    <a:pt x="2034" y="9811"/>
                    <a:pt x="2100" y="9811"/>
                  </a:cubicBezTo>
                  <a:cubicBezTo>
                    <a:pt x="2165" y="9811"/>
                    <a:pt x="2233" y="9787"/>
                    <a:pt x="2283" y="9735"/>
                  </a:cubicBezTo>
                  <a:lnTo>
                    <a:pt x="2465" y="9552"/>
                  </a:lnTo>
                  <a:cubicBezTo>
                    <a:pt x="2566" y="9452"/>
                    <a:pt x="2566" y="9288"/>
                    <a:pt x="2465" y="9188"/>
                  </a:cubicBezTo>
                  <a:cubicBezTo>
                    <a:pt x="2415" y="9137"/>
                    <a:pt x="2349" y="9112"/>
                    <a:pt x="2283" y="9112"/>
                  </a:cubicBezTo>
                  <a:close/>
                  <a:moveTo>
                    <a:pt x="1368" y="10024"/>
                  </a:moveTo>
                  <a:cubicBezTo>
                    <a:pt x="1302" y="10024"/>
                    <a:pt x="1236" y="10049"/>
                    <a:pt x="1185" y="10099"/>
                  </a:cubicBezTo>
                  <a:lnTo>
                    <a:pt x="1002" y="10282"/>
                  </a:lnTo>
                  <a:cubicBezTo>
                    <a:pt x="902" y="10384"/>
                    <a:pt x="902" y="10546"/>
                    <a:pt x="1002" y="10647"/>
                  </a:cubicBezTo>
                  <a:cubicBezTo>
                    <a:pt x="1053" y="10698"/>
                    <a:pt x="1120" y="10723"/>
                    <a:pt x="1185" y="10723"/>
                  </a:cubicBezTo>
                  <a:cubicBezTo>
                    <a:pt x="1251" y="10723"/>
                    <a:pt x="1316" y="10698"/>
                    <a:pt x="1368" y="10647"/>
                  </a:cubicBezTo>
                  <a:lnTo>
                    <a:pt x="1551" y="10465"/>
                  </a:lnTo>
                  <a:cubicBezTo>
                    <a:pt x="1651" y="10363"/>
                    <a:pt x="1651" y="10201"/>
                    <a:pt x="1551" y="10099"/>
                  </a:cubicBezTo>
                  <a:cubicBezTo>
                    <a:pt x="1500" y="10049"/>
                    <a:pt x="1434" y="10024"/>
                    <a:pt x="1368" y="10024"/>
                  </a:cubicBezTo>
                  <a:close/>
                  <a:moveTo>
                    <a:pt x="454" y="10935"/>
                  </a:moveTo>
                  <a:cubicBezTo>
                    <a:pt x="388" y="10935"/>
                    <a:pt x="322" y="10960"/>
                    <a:pt x="271" y="11010"/>
                  </a:cubicBezTo>
                  <a:lnTo>
                    <a:pt x="102" y="11179"/>
                  </a:lnTo>
                  <a:cubicBezTo>
                    <a:pt x="0" y="11281"/>
                    <a:pt x="0" y="11443"/>
                    <a:pt x="100" y="11545"/>
                  </a:cubicBezTo>
                  <a:cubicBezTo>
                    <a:pt x="152" y="11595"/>
                    <a:pt x="218" y="11621"/>
                    <a:pt x="285" y="11621"/>
                  </a:cubicBezTo>
                  <a:cubicBezTo>
                    <a:pt x="350" y="11621"/>
                    <a:pt x="416" y="11595"/>
                    <a:pt x="466" y="11545"/>
                  </a:cubicBezTo>
                  <a:lnTo>
                    <a:pt x="635" y="11376"/>
                  </a:lnTo>
                  <a:cubicBezTo>
                    <a:pt x="737" y="11275"/>
                    <a:pt x="737" y="11112"/>
                    <a:pt x="637" y="11012"/>
                  </a:cubicBezTo>
                  <a:cubicBezTo>
                    <a:pt x="586" y="10960"/>
                    <a:pt x="520" y="10935"/>
                    <a:pt x="454" y="1093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864850" y="4325177"/>
              <a:ext cx="127364" cy="126320"/>
            </a:xfrm>
            <a:custGeom>
              <a:rect b="b" l="l" r="r" t="t"/>
              <a:pathLst>
                <a:path extrusionOk="0" h="11621" w="11717">
                  <a:moveTo>
                    <a:pt x="11432" y="1"/>
                  </a:moveTo>
                  <a:cubicBezTo>
                    <a:pt x="11366" y="1"/>
                    <a:pt x="11300" y="26"/>
                    <a:pt x="11250" y="75"/>
                  </a:cubicBezTo>
                  <a:lnTo>
                    <a:pt x="11066" y="258"/>
                  </a:lnTo>
                  <a:cubicBezTo>
                    <a:pt x="10966" y="358"/>
                    <a:pt x="10964" y="522"/>
                    <a:pt x="11066" y="622"/>
                  </a:cubicBezTo>
                  <a:cubicBezTo>
                    <a:pt x="11116" y="674"/>
                    <a:pt x="11183" y="700"/>
                    <a:pt x="11249" y="700"/>
                  </a:cubicBezTo>
                  <a:cubicBezTo>
                    <a:pt x="11314" y="700"/>
                    <a:pt x="11380" y="674"/>
                    <a:pt x="11430" y="624"/>
                  </a:cubicBezTo>
                  <a:lnTo>
                    <a:pt x="11614" y="443"/>
                  </a:lnTo>
                  <a:cubicBezTo>
                    <a:pt x="11714" y="341"/>
                    <a:pt x="11716" y="177"/>
                    <a:pt x="11614" y="77"/>
                  </a:cubicBezTo>
                  <a:cubicBezTo>
                    <a:pt x="11564" y="26"/>
                    <a:pt x="11498" y="1"/>
                    <a:pt x="11432" y="1"/>
                  </a:cubicBezTo>
                  <a:close/>
                  <a:moveTo>
                    <a:pt x="10517" y="912"/>
                  </a:moveTo>
                  <a:cubicBezTo>
                    <a:pt x="10451" y="912"/>
                    <a:pt x="10385" y="937"/>
                    <a:pt x="10334" y="988"/>
                  </a:cubicBezTo>
                  <a:lnTo>
                    <a:pt x="10151" y="1169"/>
                  </a:lnTo>
                  <a:cubicBezTo>
                    <a:pt x="10051" y="1271"/>
                    <a:pt x="10050" y="1433"/>
                    <a:pt x="10151" y="1535"/>
                  </a:cubicBezTo>
                  <a:cubicBezTo>
                    <a:pt x="10201" y="1585"/>
                    <a:pt x="10267" y="1611"/>
                    <a:pt x="10334" y="1611"/>
                  </a:cubicBezTo>
                  <a:cubicBezTo>
                    <a:pt x="10400" y="1611"/>
                    <a:pt x="10465" y="1585"/>
                    <a:pt x="10517" y="1535"/>
                  </a:cubicBezTo>
                  <a:lnTo>
                    <a:pt x="10700" y="1354"/>
                  </a:lnTo>
                  <a:cubicBezTo>
                    <a:pt x="10800" y="1252"/>
                    <a:pt x="10800" y="1090"/>
                    <a:pt x="10700" y="988"/>
                  </a:cubicBezTo>
                  <a:cubicBezTo>
                    <a:pt x="10649" y="937"/>
                    <a:pt x="10583" y="912"/>
                    <a:pt x="10517" y="912"/>
                  </a:cubicBezTo>
                  <a:close/>
                  <a:moveTo>
                    <a:pt x="9602" y="1822"/>
                  </a:moveTo>
                  <a:cubicBezTo>
                    <a:pt x="9536" y="1822"/>
                    <a:pt x="9471" y="1847"/>
                    <a:pt x="9420" y="1897"/>
                  </a:cubicBezTo>
                  <a:lnTo>
                    <a:pt x="9237" y="2080"/>
                  </a:lnTo>
                  <a:cubicBezTo>
                    <a:pt x="9135" y="2180"/>
                    <a:pt x="9135" y="2344"/>
                    <a:pt x="9235" y="2446"/>
                  </a:cubicBezTo>
                  <a:cubicBezTo>
                    <a:pt x="9287" y="2496"/>
                    <a:pt x="9353" y="2522"/>
                    <a:pt x="9420" y="2522"/>
                  </a:cubicBezTo>
                  <a:cubicBezTo>
                    <a:pt x="9486" y="2522"/>
                    <a:pt x="9551" y="2496"/>
                    <a:pt x="9601" y="2446"/>
                  </a:cubicBezTo>
                  <a:lnTo>
                    <a:pt x="9784" y="2265"/>
                  </a:lnTo>
                  <a:cubicBezTo>
                    <a:pt x="9886" y="2165"/>
                    <a:pt x="9886" y="2001"/>
                    <a:pt x="9786" y="1899"/>
                  </a:cubicBezTo>
                  <a:cubicBezTo>
                    <a:pt x="9735" y="1848"/>
                    <a:pt x="9668" y="1822"/>
                    <a:pt x="9602" y="1822"/>
                  </a:cubicBezTo>
                  <a:close/>
                  <a:moveTo>
                    <a:pt x="8688" y="2733"/>
                  </a:moveTo>
                  <a:cubicBezTo>
                    <a:pt x="8622" y="2733"/>
                    <a:pt x="8556" y="2759"/>
                    <a:pt x="8506" y="2810"/>
                  </a:cubicBezTo>
                  <a:lnTo>
                    <a:pt x="8323" y="2991"/>
                  </a:lnTo>
                  <a:cubicBezTo>
                    <a:pt x="8221" y="3091"/>
                    <a:pt x="8221" y="3255"/>
                    <a:pt x="8321" y="3357"/>
                  </a:cubicBezTo>
                  <a:cubicBezTo>
                    <a:pt x="8371" y="3407"/>
                    <a:pt x="8438" y="3433"/>
                    <a:pt x="8504" y="3433"/>
                  </a:cubicBezTo>
                  <a:cubicBezTo>
                    <a:pt x="8569" y="3433"/>
                    <a:pt x="8637" y="3407"/>
                    <a:pt x="8687" y="3357"/>
                  </a:cubicBezTo>
                  <a:lnTo>
                    <a:pt x="8870" y="3176"/>
                  </a:lnTo>
                  <a:cubicBezTo>
                    <a:pt x="8971" y="3076"/>
                    <a:pt x="8971" y="2912"/>
                    <a:pt x="8870" y="2810"/>
                  </a:cubicBezTo>
                  <a:cubicBezTo>
                    <a:pt x="8820" y="2759"/>
                    <a:pt x="8754" y="2733"/>
                    <a:pt x="8688" y="2733"/>
                  </a:cubicBezTo>
                  <a:close/>
                  <a:moveTo>
                    <a:pt x="7774" y="3645"/>
                  </a:moveTo>
                  <a:cubicBezTo>
                    <a:pt x="7707" y="3645"/>
                    <a:pt x="7641" y="3671"/>
                    <a:pt x="7590" y="3721"/>
                  </a:cubicBezTo>
                  <a:lnTo>
                    <a:pt x="7407" y="3902"/>
                  </a:lnTo>
                  <a:cubicBezTo>
                    <a:pt x="7307" y="4004"/>
                    <a:pt x="7307" y="4166"/>
                    <a:pt x="7407" y="4268"/>
                  </a:cubicBezTo>
                  <a:cubicBezTo>
                    <a:pt x="7457" y="4318"/>
                    <a:pt x="7524" y="4344"/>
                    <a:pt x="7590" y="4344"/>
                  </a:cubicBezTo>
                  <a:cubicBezTo>
                    <a:pt x="7655" y="4344"/>
                    <a:pt x="7721" y="4318"/>
                    <a:pt x="7772" y="4268"/>
                  </a:cubicBezTo>
                  <a:lnTo>
                    <a:pt x="7955" y="4086"/>
                  </a:lnTo>
                  <a:cubicBezTo>
                    <a:pt x="8055" y="3985"/>
                    <a:pt x="8057" y="3823"/>
                    <a:pt x="7955" y="3721"/>
                  </a:cubicBezTo>
                  <a:cubicBezTo>
                    <a:pt x="7905" y="3670"/>
                    <a:pt x="7840" y="3645"/>
                    <a:pt x="7774" y="3645"/>
                  </a:cubicBezTo>
                  <a:close/>
                  <a:moveTo>
                    <a:pt x="6858" y="4556"/>
                  </a:moveTo>
                  <a:cubicBezTo>
                    <a:pt x="6792" y="4556"/>
                    <a:pt x="6726" y="4581"/>
                    <a:pt x="6675" y="4632"/>
                  </a:cubicBezTo>
                  <a:lnTo>
                    <a:pt x="6492" y="4813"/>
                  </a:lnTo>
                  <a:cubicBezTo>
                    <a:pt x="6392" y="4915"/>
                    <a:pt x="6390" y="5078"/>
                    <a:pt x="6492" y="5179"/>
                  </a:cubicBezTo>
                  <a:cubicBezTo>
                    <a:pt x="6542" y="5230"/>
                    <a:pt x="6608" y="5254"/>
                    <a:pt x="6675" y="5254"/>
                  </a:cubicBezTo>
                  <a:cubicBezTo>
                    <a:pt x="6741" y="5254"/>
                    <a:pt x="6806" y="5230"/>
                    <a:pt x="6856" y="5180"/>
                  </a:cubicBezTo>
                  <a:lnTo>
                    <a:pt x="7039" y="4997"/>
                  </a:lnTo>
                  <a:cubicBezTo>
                    <a:pt x="7141" y="4897"/>
                    <a:pt x="7141" y="4733"/>
                    <a:pt x="7041" y="4633"/>
                  </a:cubicBezTo>
                  <a:cubicBezTo>
                    <a:pt x="6991" y="4581"/>
                    <a:pt x="6924" y="4556"/>
                    <a:pt x="6858" y="4556"/>
                  </a:cubicBezTo>
                  <a:close/>
                  <a:moveTo>
                    <a:pt x="5944" y="5468"/>
                  </a:moveTo>
                  <a:cubicBezTo>
                    <a:pt x="5878" y="5468"/>
                    <a:pt x="5812" y="5493"/>
                    <a:pt x="5761" y="5543"/>
                  </a:cubicBezTo>
                  <a:lnTo>
                    <a:pt x="5578" y="5725"/>
                  </a:lnTo>
                  <a:cubicBezTo>
                    <a:pt x="5476" y="5826"/>
                    <a:pt x="5476" y="5989"/>
                    <a:pt x="5578" y="6091"/>
                  </a:cubicBezTo>
                  <a:cubicBezTo>
                    <a:pt x="5628" y="6141"/>
                    <a:pt x="5694" y="6167"/>
                    <a:pt x="5761" y="6167"/>
                  </a:cubicBezTo>
                  <a:cubicBezTo>
                    <a:pt x="5826" y="6167"/>
                    <a:pt x="5892" y="6141"/>
                    <a:pt x="5942" y="6091"/>
                  </a:cubicBezTo>
                  <a:lnTo>
                    <a:pt x="6125" y="5908"/>
                  </a:lnTo>
                  <a:cubicBezTo>
                    <a:pt x="6227" y="5808"/>
                    <a:pt x="6227" y="5644"/>
                    <a:pt x="6127" y="5543"/>
                  </a:cubicBezTo>
                  <a:cubicBezTo>
                    <a:pt x="6076" y="5493"/>
                    <a:pt x="6010" y="5468"/>
                    <a:pt x="5944" y="5468"/>
                  </a:cubicBezTo>
                  <a:close/>
                  <a:moveTo>
                    <a:pt x="5028" y="6379"/>
                  </a:moveTo>
                  <a:cubicBezTo>
                    <a:pt x="4962" y="6379"/>
                    <a:pt x="4896" y="6404"/>
                    <a:pt x="4846" y="6453"/>
                  </a:cubicBezTo>
                  <a:lnTo>
                    <a:pt x="4664" y="6636"/>
                  </a:lnTo>
                  <a:cubicBezTo>
                    <a:pt x="4562" y="6736"/>
                    <a:pt x="4562" y="6900"/>
                    <a:pt x="4662" y="7000"/>
                  </a:cubicBezTo>
                  <a:cubicBezTo>
                    <a:pt x="4714" y="7052"/>
                    <a:pt x="4779" y="7076"/>
                    <a:pt x="4845" y="7076"/>
                  </a:cubicBezTo>
                  <a:cubicBezTo>
                    <a:pt x="4912" y="7076"/>
                    <a:pt x="4978" y="7052"/>
                    <a:pt x="5028" y="7002"/>
                  </a:cubicBezTo>
                  <a:lnTo>
                    <a:pt x="5210" y="6819"/>
                  </a:lnTo>
                  <a:cubicBezTo>
                    <a:pt x="5312" y="6719"/>
                    <a:pt x="5312" y="6555"/>
                    <a:pt x="5212" y="6455"/>
                  </a:cubicBezTo>
                  <a:cubicBezTo>
                    <a:pt x="5161" y="6404"/>
                    <a:pt x="5094" y="6379"/>
                    <a:pt x="5028" y="6379"/>
                  </a:cubicBezTo>
                  <a:close/>
                  <a:moveTo>
                    <a:pt x="4114" y="7289"/>
                  </a:moveTo>
                  <a:cubicBezTo>
                    <a:pt x="4048" y="7289"/>
                    <a:pt x="3982" y="7314"/>
                    <a:pt x="3932" y="7364"/>
                  </a:cubicBezTo>
                  <a:lnTo>
                    <a:pt x="3747" y="7547"/>
                  </a:lnTo>
                  <a:cubicBezTo>
                    <a:pt x="3647" y="7647"/>
                    <a:pt x="3647" y="7811"/>
                    <a:pt x="3747" y="7913"/>
                  </a:cubicBezTo>
                  <a:cubicBezTo>
                    <a:pt x="3799" y="7963"/>
                    <a:pt x="3865" y="7989"/>
                    <a:pt x="3930" y="7989"/>
                  </a:cubicBezTo>
                  <a:lnTo>
                    <a:pt x="3930" y="7987"/>
                  </a:lnTo>
                  <a:cubicBezTo>
                    <a:pt x="3996" y="7987"/>
                    <a:pt x="4063" y="7963"/>
                    <a:pt x="4113" y="7913"/>
                  </a:cubicBezTo>
                  <a:lnTo>
                    <a:pt x="4296" y="7730"/>
                  </a:lnTo>
                  <a:cubicBezTo>
                    <a:pt x="4398" y="7630"/>
                    <a:pt x="4398" y="7466"/>
                    <a:pt x="4296" y="7364"/>
                  </a:cubicBezTo>
                  <a:cubicBezTo>
                    <a:pt x="4246" y="7314"/>
                    <a:pt x="4180" y="7289"/>
                    <a:pt x="4114" y="7289"/>
                  </a:cubicBezTo>
                  <a:close/>
                  <a:moveTo>
                    <a:pt x="3199" y="8200"/>
                  </a:moveTo>
                  <a:cubicBezTo>
                    <a:pt x="3133" y="8200"/>
                    <a:pt x="3068" y="8226"/>
                    <a:pt x="3018" y="8275"/>
                  </a:cubicBezTo>
                  <a:lnTo>
                    <a:pt x="2835" y="8458"/>
                  </a:lnTo>
                  <a:cubicBezTo>
                    <a:pt x="2733" y="8558"/>
                    <a:pt x="2733" y="8722"/>
                    <a:pt x="2833" y="8822"/>
                  </a:cubicBezTo>
                  <a:cubicBezTo>
                    <a:pt x="2883" y="8874"/>
                    <a:pt x="2950" y="8898"/>
                    <a:pt x="3016" y="8898"/>
                  </a:cubicBezTo>
                  <a:cubicBezTo>
                    <a:pt x="3082" y="8898"/>
                    <a:pt x="3147" y="8874"/>
                    <a:pt x="3199" y="8824"/>
                  </a:cubicBezTo>
                  <a:lnTo>
                    <a:pt x="3382" y="8641"/>
                  </a:lnTo>
                  <a:cubicBezTo>
                    <a:pt x="3482" y="8541"/>
                    <a:pt x="3484" y="8377"/>
                    <a:pt x="3382" y="8277"/>
                  </a:cubicBezTo>
                  <a:cubicBezTo>
                    <a:pt x="3331" y="8226"/>
                    <a:pt x="3265" y="8200"/>
                    <a:pt x="3199" y="8200"/>
                  </a:cubicBezTo>
                  <a:close/>
                  <a:moveTo>
                    <a:pt x="2284" y="9111"/>
                  </a:moveTo>
                  <a:cubicBezTo>
                    <a:pt x="2219" y="9111"/>
                    <a:pt x="2153" y="9136"/>
                    <a:pt x="2102" y="9186"/>
                  </a:cubicBezTo>
                  <a:lnTo>
                    <a:pt x="1919" y="9369"/>
                  </a:lnTo>
                  <a:cubicBezTo>
                    <a:pt x="1819" y="9471"/>
                    <a:pt x="1819" y="9633"/>
                    <a:pt x="1919" y="9735"/>
                  </a:cubicBezTo>
                  <a:cubicBezTo>
                    <a:pt x="1969" y="9785"/>
                    <a:pt x="2036" y="9811"/>
                    <a:pt x="2102" y="9811"/>
                  </a:cubicBezTo>
                  <a:cubicBezTo>
                    <a:pt x="2167" y="9811"/>
                    <a:pt x="2234" y="9785"/>
                    <a:pt x="2284" y="9735"/>
                  </a:cubicBezTo>
                  <a:lnTo>
                    <a:pt x="2467" y="9552"/>
                  </a:lnTo>
                  <a:cubicBezTo>
                    <a:pt x="2567" y="9452"/>
                    <a:pt x="2567" y="9288"/>
                    <a:pt x="2467" y="9186"/>
                  </a:cubicBezTo>
                  <a:cubicBezTo>
                    <a:pt x="2416" y="9136"/>
                    <a:pt x="2350" y="9111"/>
                    <a:pt x="2284" y="9111"/>
                  </a:cubicBezTo>
                  <a:close/>
                  <a:moveTo>
                    <a:pt x="1369" y="10022"/>
                  </a:moveTo>
                  <a:cubicBezTo>
                    <a:pt x="1304" y="10022"/>
                    <a:pt x="1238" y="10047"/>
                    <a:pt x="1187" y="10097"/>
                  </a:cubicBezTo>
                  <a:lnTo>
                    <a:pt x="1004" y="10280"/>
                  </a:lnTo>
                  <a:cubicBezTo>
                    <a:pt x="904" y="10380"/>
                    <a:pt x="903" y="10544"/>
                    <a:pt x="1004" y="10646"/>
                  </a:cubicBezTo>
                  <a:cubicBezTo>
                    <a:pt x="1054" y="10696"/>
                    <a:pt x="1120" y="10722"/>
                    <a:pt x="1187" y="10722"/>
                  </a:cubicBezTo>
                  <a:cubicBezTo>
                    <a:pt x="1253" y="10722"/>
                    <a:pt x="1318" y="10696"/>
                    <a:pt x="1368" y="10646"/>
                  </a:cubicBezTo>
                  <a:lnTo>
                    <a:pt x="1551" y="10465"/>
                  </a:lnTo>
                  <a:cubicBezTo>
                    <a:pt x="1653" y="10363"/>
                    <a:pt x="1653" y="10201"/>
                    <a:pt x="1553" y="10099"/>
                  </a:cubicBezTo>
                  <a:cubicBezTo>
                    <a:pt x="1502" y="10048"/>
                    <a:pt x="1436" y="10022"/>
                    <a:pt x="1369" y="10022"/>
                  </a:cubicBezTo>
                  <a:close/>
                  <a:moveTo>
                    <a:pt x="454" y="10933"/>
                  </a:moveTo>
                  <a:cubicBezTo>
                    <a:pt x="388" y="10933"/>
                    <a:pt x="323" y="10958"/>
                    <a:pt x="273" y="11008"/>
                  </a:cubicBezTo>
                  <a:lnTo>
                    <a:pt x="102" y="11179"/>
                  </a:lnTo>
                  <a:cubicBezTo>
                    <a:pt x="0" y="11279"/>
                    <a:pt x="0" y="11443"/>
                    <a:pt x="102" y="11545"/>
                  </a:cubicBezTo>
                  <a:cubicBezTo>
                    <a:pt x="152" y="11595"/>
                    <a:pt x="218" y="11621"/>
                    <a:pt x="285" y="11621"/>
                  </a:cubicBezTo>
                  <a:lnTo>
                    <a:pt x="283" y="11619"/>
                  </a:lnTo>
                  <a:cubicBezTo>
                    <a:pt x="351" y="11619"/>
                    <a:pt x="416" y="11595"/>
                    <a:pt x="466" y="11545"/>
                  </a:cubicBezTo>
                  <a:lnTo>
                    <a:pt x="637" y="11376"/>
                  </a:lnTo>
                  <a:cubicBezTo>
                    <a:pt x="737" y="11274"/>
                    <a:pt x="739" y="11110"/>
                    <a:pt x="637" y="11010"/>
                  </a:cubicBezTo>
                  <a:cubicBezTo>
                    <a:pt x="587" y="10959"/>
                    <a:pt x="520" y="10933"/>
                    <a:pt x="454" y="1093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1088588" y="4219184"/>
              <a:ext cx="170952" cy="51741"/>
            </a:xfrm>
            <a:custGeom>
              <a:rect b="b" l="l" r="r" t="t"/>
              <a:pathLst>
                <a:path extrusionOk="0" h="4760" w="15727">
                  <a:moveTo>
                    <a:pt x="15438" y="0"/>
                  </a:moveTo>
                  <a:cubicBezTo>
                    <a:pt x="15415" y="0"/>
                    <a:pt x="15392" y="3"/>
                    <a:pt x="15369" y="10"/>
                  </a:cubicBezTo>
                  <a:lnTo>
                    <a:pt x="15121" y="79"/>
                  </a:lnTo>
                  <a:cubicBezTo>
                    <a:pt x="14983" y="119"/>
                    <a:pt x="14901" y="260"/>
                    <a:pt x="14941" y="398"/>
                  </a:cubicBezTo>
                  <a:cubicBezTo>
                    <a:pt x="14972" y="512"/>
                    <a:pt x="15076" y="586"/>
                    <a:pt x="15190" y="586"/>
                  </a:cubicBezTo>
                  <a:cubicBezTo>
                    <a:pt x="15212" y="586"/>
                    <a:pt x="15236" y="583"/>
                    <a:pt x="15259" y="577"/>
                  </a:cubicBezTo>
                  <a:lnTo>
                    <a:pt x="15507" y="507"/>
                  </a:lnTo>
                  <a:cubicBezTo>
                    <a:pt x="15645" y="469"/>
                    <a:pt x="15726" y="326"/>
                    <a:pt x="15686" y="189"/>
                  </a:cubicBezTo>
                  <a:cubicBezTo>
                    <a:pt x="15655" y="75"/>
                    <a:pt x="15551" y="0"/>
                    <a:pt x="15438" y="0"/>
                  </a:cubicBezTo>
                  <a:close/>
                  <a:moveTo>
                    <a:pt x="14194" y="349"/>
                  </a:moveTo>
                  <a:cubicBezTo>
                    <a:pt x="14171" y="349"/>
                    <a:pt x="14148" y="352"/>
                    <a:pt x="14125" y="358"/>
                  </a:cubicBezTo>
                  <a:lnTo>
                    <a:pt x="13877" y="427"/>
                  </a:lnTo>
                  <a:cubicBezTo>
                    <a:pt x="13739" y="465"/>
                    <a:pt x="13659" y="609"/>
                    <a:pt x="13697" y="747"/>
                  </a:cubicBezTo>
                  <a:cubicBezTo>
                    <a:pt x="13730" y="860"/>
                    <a:pt x="13834" y="935"/>
                    <a:pt x="13946" y="935"/>
                  </a:cubicBezTo>
                  <a:cubicBezTo>
                    <a:pt x="13970" y="935"/>
                    <a:pt x="13992" y="931"/>
                    <a:pt x="14016" y="924"/>
                  </a:cubicBezTo>
                  <a:lnTo>
                    <a:pt x="14265" y="855"/>
                  </a:lnTo>
                  <a:cubicBezTo>
                    <a:pt x="14401" y="817"/>
                    <a:pt x="14482" y="674"/>
                    <a:pt x="14444" y="538"/>
                  </a:cubicBezTo>
                  <a:cubicBezTo>
                    <a:pt x="14411" y="423"/>
                    <a:pt x="14307" y="349"/>
                    <a:pt x="14194" y="349"/>
                  </a:cubicBezTo>
                  <a:close/>
                  <a:moveTo>
                    <a:pt x="12952" y="697"/>
                  </a:moveTo>
                  <a:cubicBezTo>
                    <a:pt x="12929" y="697"/>
                    <a:pt x="12905" y="700"/>
                    <a:pt x="12881" y="707"/>
                  </a:cubicBezTo>
                  <a:lnTo>
                    <a:pt x="12633" y="776"/>
                  </a:lnTo>
                  <a:cubicBezTo>
                    <a:pt x="12495" y="816"/>
                    <a:pt x="12415" y="959"/>
                    <a:pt x="12453" y="1095"/>
                  </a:cubicBezTo>
                  <a:cubicBezTo>
                    <a:pt x="12486" y="1209"/>
                    <a:pt x="12590" y="1283"/>
                    <a:pt x="12702" y="1283"/>
                  </a:cubicBezTo>
                  <a:cubicBezTo>
                    <a:pt x="12726" y="1283"/>
                    <a:pt x="12750" y="1280"/>
                    <a:pt x="12773" y="1274"/>
                  </a:cubicBezTo>
                  <a:lnTo>
                    <a:pt x="13021" y="1204"/>
                  </a:lnTo>
                  <a:cubicBezTo>
                    <a:pt x="13159" y="1164"/>
                    <a:pt x="13238" y="1023"/>
                    <a:pt x="13200" y="885"/>
                  </a:cubicBezTo>
                  <a:cubicBezTo>
                    <a:pt x="13168" y="772"/>
                    <a:pt x="13065" y="697"/>
                    <a:pt x="12952" y="697"/>
                  </a:cubicBezTo>
                  <a:close/>
                  <a:moveTo>
                    <a:pt x="11710" y="1045"/>
                  </a:moveTo>
                  <a:cubicBezTo>
                    <a:pt x="11686" y="1045"/>
                    <a:pt x="11663" y="1049"/>
                    <a:pt x="11639" y="1055"/>
                  </a:cubicBezTo>
                  <a:lnTo>
                    <a:pt x="11391" y="1124"/>
                  </a:lnTo>
                  <a:cubicBezTo>
                    <a:pt x="11253" y="1162"/>
                    <a:pt x="11172" y="1306"/>
                    <a:pt x="11211" y="1442"/>
                  </a:cubicBezTo>
                  <a:cubicBezTo>
                    <a:pt x="11242" y="1557"/>
                    <a:pt x="11346" y="1632"/>
                    <a:pt x="11460" y="1632"/>
                  </a:cubicBezTo>
                  <a:cubicBezTo>
                    <a:pt x="11482" y="1632"/>
                    <a:pt x="11506" y="1628"/>
                    <a:pt x="11529" y="1621"/>
                  </a:cubicBezTo>
                  <a:lnTo>
                    <a:pt x="11777" y="1552"/>
                  </a:lnTo>
                  <a:cubicBezTo>
                    <a:pt x="11915" y="1514"/>
                    <a:pt x="11996" y="1371"/>
                    <a:pt x="11956" y="1233"/>
                  </a:cubicBezTo>
                  <a:cubicBezTo>
                    <a:pt x="11925" y="1120"/>
                    <a:pt x="11822" y="1045"/>
                    <a:pt x="11710" y="1045"/>
                  </a:cubicBezTo>
                  <a:close/>
                  <a:moveTo>
                    <a:pt x="10462" y="1393"/>
                  </a:moveTo>
                  <a:cubicBezTo>
                    <a:pt x="10440" y="1393"/>
                    <a:pt x="10417" y="1396"/>
                    <a:pt x="10395" y="1402"/>
                  </a:cubicBezTo>
                  <a:lnTo>
                    <a:pt x="10147" y="1473"/>
                  </a:lnTo>
                  <a:cubicBezTo>
                    <a:pt x="10009" y="1511"/>
                    <a:pt x="9929" y="1654"/>
                    <a:pt x="9967" y="1790"/>
                  </a:cubicBezTo>
                  <a:cubicBezTo>
                    <a:pt x="10000" y="1904"/>
                    <a:pt x="10104" y="1980"/>
                    <a:pt x="10216" y="1980"/>
                  </a:cubicBezTo>
                  <a:cubicBezTo>
                    <a:pt x="10240" y="1980"/>
                    <a:pt x="10262" y="1977"/>
                    <a:pt x="10286" y="1970"/>
                  </a:cubicBezTo>
                  <a:lnTo>
                    <a:pt x="10535" y="1901"/>
                  </a:lnTo>
                  <a:cubicBezTo>
                    <a:pt x="10671" y="1861"/>
                    <a:pt x="10752" y="1720"/>
                    <a:pt x="10713" y="1582"/>
                  </a:cubicBezTo>
                  <a:cubicBezTo>
                    <a:pt x="10681" y="1468"/>
                    <a:pt x="10575" y="1393"/>
                    <a:pt x="10462" y="1393"/>
                  </a:cubicBezTo>
                  <a:close/>
                  <a:moveTo>
                    <a:pt x="9221" y="1741"/>
                  </a:moveTo>
                  <a:cubicBezTo>
                    <a:pt x="9198" y="1741"/>
                    <a:pt x="9175" y="1744"/>
                    <a:pt x="9151" y="1751"/>
                  </a:cubicBezTo>
                  <a:lnTo>
                    <a:pt x="8903" y="1820"/>
                  </a:lnTo>
                  <a:cubicBezTo>
                    <a:pt x="8767" y="1859"/>
                    <a:pt x="8685" y="2001"/>
                    <a:pt x="8723" y="2139"/>
                  </a:cubicBezTo>
                  <a:cubicBezTo>
                    <a:pt x="8756" y="2253"/>
                    <a:pt x="8860" y="2327"/>
                    <a:pt x="8972" y="2327"/>
                  </a:cubicBezTo>
                  <a:cubicBezTo>
                    <a:pt x="8996" y="2327"/>
                    <a:pt x="9018" y="2323"/>
                    <a:pt x="9043" y="2318"/>
                  </a:cubicBezTo>
                  <a:lnTo>
                    <a:pt x="9291" y="2247"/>
                  </a:lnTo>
                  <a:cubicBezTo>
                    <a:pt x="9429" y="2210"/>
                    <a:pt x="9508" y="2066"/>
                    <a:pt x="9470" y="1930"/>
                  </a:cubicBezTo>
                  <a:cubicBezTo>
                    <a:pt x="9437" y="1815"/>
                    <a:pt x="9334" y="1741"/>
                    <a:pt x="9221" y="1741"/>
                  </a:cubicBezTo>
                  <a:close/>
                  <a:moveTo>
                    <a:pt x="7978" y="2090"/>
                  </a:moveTo>
                  <a:cubicBezTo>
                    <a:pt x="7955" y="2090"/>
                    <a:pt x="7932" y="2093"/>
                    <a:pt x="7909" y="2099"/>
                  </a:cubicBezTo>
                  <a:lnTo>
                    <a:pt x="7661" y="2168"/>
                  </a:lnTo>
                  <a:cubicBezTo>
                    <a:pt x="7523" y="2206"/>
                    <a:pt x="7442" y="2349"/>
                    <a:pt x="7481" y="2487"/>
                  </a:cubicBezTo>
                  <a:cubicBezTo>
                    <a:pt x="7512" y="2601"/>
                    <a:pt x="7616" y="2675"/>
                    <a:pt x="7730" y="2675"/>
                  </a:cubicBezTo>
                  <a:cubicBezTo>
                    <a:pt x="7752" y="2675"/>
                    <a:pt x="7776" y="2672"/>
                    <a:pt x="7799" y="2665"/>
                  </a:cubicBezTo>
                  <a:lnTo>
                    <a:pt x="8047" y="2596"/>
                  </a:lnTo>
                  <a:cubicBezTo>
                    <a:pt x="8185" y="2558"/>
                    <a:pt x="8266" y="2415"/>
                    <a:pt x="8227" y="2279"/>
                  </a:cubicBezTo>
                  <a:cubicBezTo>
                    <a:pt x="8195" y="2164"/>
                    <a:pt x="8090" y="2090"/>
                    <a:pt x="7978" y="2090"/>
                  </a:cubicBezTo>
                  <a:close/>
                  <a:moveTo>
                    <a:pt x="6734" y="2438"/>
                  </a:moveTo>
                  <a:cubicBezTo>
                    <a:pt x="6712" y="2438"/>
                    <a:pt x="6688" y="2441"/>
                    <a:pt x="6665" y="2448"/>
                  </a:cubicBezTo>
                  <a:lnTo>
                    <a:pt x="6417" y="2517"/>
                  </a:lnTo>
                  <a:cubicBezTo>
                    <a:pt x="6279" y="2555"/>
                    <a:pt x="6199" y="2698"/>
                    <a:pt x="6237" y="2836"/>
                  </a:cubicBezTo>
                  <a:cubicBezTo>
                    <a:pt x="6270" y="2950"/>
                    <a:pt x="6374" y="3024"/>
                    <a:pt x="6486" y="3024"/>
                  </a:cubicBezTo>
                  <a:cubicBezTo>
                    <a:pt x="6510" y="3024"/>
                    <a:pt x="6532" y="3020"/>
                    <a:pt x="6557" y="3013"/>
                  </a:cubicBezTo>
                  <a:lnTo>
                    <a:pt x="6805" y="2944"/>
                  </a:lnTo>
                  <a:cubicBezTo>
                    <a:pt x="6941" y="2907"/>
                    <a:pt x="7022" y="2763"/>
                    <a:pt x="6983" y="2627"/>
                  </a:cubicBezTo>
                  <a:cubicBezTo>
                    <a:pt x="6951" y="2512"/>
                    <a:pt x="6847" y="2438"/>
                    <a:pt x="6734" y="2438"/>
                  </a:cubicBezTo>
                  <a:close/>
                  <a:moveTo>
                    <a:pt x="5492" y="2786"/>
                  </a:moveTo>
                  <a:cubicBezTo>
                    <a:pt x="5469" y="2786"/>
                    <a:pt x="5445" y="2789"/>
                    <a:pt x="5421" y="2796"/>
                  </a:cubicBezTo>
                  <a:lnTo>
                    <a:pt x="5173" y="2865"/>
                  </a:lnTo>
                  <a:cubicBezTo>
                    <a:pt x="5037" y="2903"/>
                    <a:pt x="4956" y="3046"/>
                    <a:pt x="4994" y="3183"/>
                  </a:cubicBezTo>
                  <a:cubicBezTo>
                    <a:pt x="5026" y="3298"/>
                    <a:pt x="5130" y="3372"/>
                    <a:pt x="5242" y="3372"/>
                  </a:cubicBezTo>
                  <a:cubicBezTo>
                    <a:pt x="5266" y="3372"/>
                    <a:pt x="5289" y="3369"/>
                    <a:pt x="5313" y="3362"/>
                  </a:cubicBezTo>
                  <a:lnTo>
                    <a:pt x="5561" y="3293"/>
                  </a:lnTo>
                  <a:cubicBezTo>
                    <a:pt x="5699" y="3255"/>
                    <a:pt x="5779" y="3112"/>
                    <a:pt x="5741" y="2974"/>
                  </a:cubicBezTo>
                  <a:cubicBezTo>
                    <a:pt x="5709" y="2861"/>
                    <a:pt x="5604" y="2786"/>
                    <a:pt x="5492" y="2786"/>
                  </a:cubicBezTo>
                  <a:close/>
                  <a:moveTo>
                    <a:pt x="4248" y="3134"/>
                  </a:moveTo>
                  <a:cubicBezTo>
                    <a:pt x="4225" y="3134"/>
                    <a:pt x="4202" y="3137"/>
                    <a:pt x="4179" y="3143"/>
                  </a:cubicBezTo>
                  <a:lnTo>
                    <a:pt x="3929" y="3214"/>
                  </a:lnTo>
                  <a:cubicBezTo>
                    <a:pt x="3793" y="3252"/>
                    <a:pt x="3712" y="3395"/>
                    <a:pt x="3751" y="3531"/>
                  </a:cubicBezTo>
                  <a:cubicBezTo>
                    <a:pt x="3782" y="3645"/>
                    <a:pt x="3886" y="3721"/>
                    <a:pt x="4000" y="3721"/>
                  </a:cubicBezTo>
                  <a:cubicBezTo>
                    <a:pt x="4022" y="3721"/>
                    <a:pt x="4046" y="3717"/>
                    <a:pt x="4069" y="3710"/>
                  </a:cubicBezTo>
                  <a:lnTo>
                    <a:pt x="4317" y="3641"/>
                  </a:lnTo>
                  <a:cubicBezTo>
                    <a:pt x="4455" y="3602"/>
                    <a:pt x="4535" y="3460"/>
                    <a:pt x="4497" y="3322"/>
                  </a:cubicBezTo>
                  <a:cubicBezTo>
                    <a:pt x="4465" y="3209"/>
                    <a:pt x="4360" y="3134"/>
                    <a:pt x="4248" y="3134"/>
                  </a:cubicBezTo>
                  <a:close/>
                  <a:moveTo>
                    <a:pt x="3003" y="3482"/>
                  </a:moveTo>
                  <a:cubicBezTo>
                    <a:pt x="2981" y="3482"/>
                    <a:pt x="2958" y="3485"/>
                    <a:pt x="2935" y="3491"/>
                  </a:cubicBezTo>
                  <a:lnTo>
                    <a:pt x="2687" y="3560"/>
                  </a:lnTo>
                  <a:cubicBezTo>
                    <a:pt x="2549" y="3600"/>
                    <a:pt x="2470" y="3742"/>
                    <a:pt x="2508" y="3880"/>
                  </a:cubicBezTo>
                  <a:cubicBezTo>
                    <a:pt x="2540" y="3993"/>
                    <a:pt x="2644" y="4068"/>
                    <a:pt x="2756" y="4068"/>
                  </a:cubicBezTo>
                  <a:cubicBezTo>
                    <a:pt x="2780" y="4068"/>
                    <a:pt x="2803" y="4064"/>
                    <a:pt x="2827" y="4059"/>
                  </a:cubicBezTo>
                  <a:lnTo>
                    <a:pt x="3075" y="3988"/>
                  </a:lnTo>
                  <a:cubicBezTo>
                    <a:pt x="3211" y="3950"/>
                    <a:pt x="3292" y="3807"/>
                    <a:pt x="3253" y="3671"/>
                  </a:cubicBezTo>
                  <a:cubicBezTo>
                    <a:pt x="3221" y="3556"/>
                    <a:pt x="3116" y="3482"/>
                    <a:pt x="3003" y="3482"/>
                  </a:cubicBezTo>
                  <a:close/>
                  <a:moveTo>
                    <a:pt x="1761" y="3830"/>
                  </a:moveTo>
                  <a:cubicBezTo>
                    <a:pt x="1738" y="3830"/>
                    <a:pt x="1715" y="3833"/>
                    <a:pt x="1691" y="3840"/>
                  </a:cubicBezTo>
                  <a:lnTo>
                    <a:pt x="1443" y="3909"/>
                  </a:lnTo>
                  <a:cubicBezTo>
                    <a:pt x="1307" y="3949"/>
                    <a:pt x="1226" y="4090"/>
                    <a:pt x="1264" y="4228"/>
                  </a:cubicBezTo>
                  <a:cubicBezTo>
                    <a:pt x="1296" y="4342"/>
                    <a:pt x="1400" y="4416"/>
                    <a:pt x="1512" y="4416"/>
                  </a:cubicBezTo>
                  <a:cubicBezTo>
                    <a:pt x="1536" y="4416"/>
                    <a:pt x="1559" y="4413"/>
                    <a:pt x="1583" y="4407"/>
                  </a:cubicBezTo>
                  <a:lnTo>
                    <a:pt x="1831" y="4337"/>
                  </a:lnTo>
                  <a:cubicBezTo>
                    <a:pt x="1969" y="4299"/>
                    <a:pt x="2049" y="4156"/>
                    <a:pt x="2011" y="4019"/>
                  </a:cubicBezTo>
                  <a:cubicBezTo>
                    <a:pt x="1978" y="3905"/>
                    <a:pt x="1874" y="3830"/>
                    <a:pt x="1761" y="3830"/>
                  </a:cubicBezTo>
                  <a:close/>
                  <a:moveTo>
                    <a:pt x="518" y="4179"/>
                  </a:moveTo>
                  <a:cubicBezTo>
                    <a:pt x="496" y="4179"/>
                    <a:pt x="472" y="4182"/>
                    <a:pt x="449" y="4188"/>
                  </a:cubicBezTo>
                  <a:lnTo>
                    <a:pt x="218" y="4252"/>
                  </a:lnTo>
                  <a:cubicBezTo>
                    <a:pt x="80" y="4290"/>
                    <a:pt x="1" y="4433"/>
                    <a:pt x="39" y="4571"/>
                  </a:cubicBezTo>
                  <a:cubicBezTo>
                    <a:pt x="72" y="4685"/>
                    <a:pt x="175" y="4759"/>
                    <a:pt x="287" y="4759"/>
                  </a:cubicBezTo>
                  <a:cubicBezTo>
                    <a:pt x="311" y="4759"/>
                    <a:pt x="334" y="4756"/>
                    <a:pt x="358" y="4749"/>
                  </a:cubicBezTo>
                  <a:lnTo>
                    <a:pt x="587" y="4685"/>
                  </a:lnTo>
                  <a:cubicBezTo>
                    <a:pt x="725" y="4647"/>
                    <a:pt x="805" y="4504"/>
                    <a:pt x="767" y="4368"/>
                  </a:cubicBezTo>
                  <a:cubicBezTo>
                    <a:pt x="735" y="4253"/>
                    <a:pt x="631" y="4179"/>
                    <a:pt x="518" y="417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805707" y="4298393"/>
              <a:ext cx="170920" cy="51741"/>
            </a:xfrm>
            <a:custGeom>
              <a:rect b="b" l="l" r="r" t="t"/>
              <a:pathLst>
                <a:path extrusionOk="0" h="4760" w="15724">
                  <a:moveTo>
                    <a:pt x="15436" y="1"/>
                  </a:moveTo>
                  <a:cubicBezTo>
                    <a:pt x="15413" y="1"/>
                    <a:pt x="15390" y="4"/>
                    <a:pt x="15366" y="10"/>
                  </a:cubicBezTo>
                  <a:lnTo>
                    <a:pt x="15118" y="79"/>
                  </a:lnTo>
                  <a:cubicBezTo>
                    <a:pt x="14982" y="117"/>
                    <a:pt x="14901" y="260"/>
                    <a:pt x="14940" y="398"/>
                  </a:cubicBezTo>
                  <a:cubicBezTo>
                    <a:pt x="14971" y="512"/>
                    <a:pt x="15075" y="586"/>
                    <a:pt x="15189" y="586"/>
                  </a:cubicBezTo>
                  <a:cubicBezTo>
                    <a:pt x="15211" y="586"/>
                    <a:pt x="15235" y="583"/>
                    <a:pt x="15258" y="576"/>
                  </a:cubicBezTo>
                  <a:lnTo>
                    <a:pt x="15506" y="507"/>
                  </a:lnTo>
                  <a:cubicBezTo>
                    <a:pt x="15644" y="469"/>
                    <a:pt x="15724" y="326"/>
                    <a:pt x="15686" y="188"/>
                  </a:cubicBezTo>
                  <a:cubicBezTo>
                    <a:pt x="15654" y="75"/>
                    <a:pt x="15550" y="1"/>
                    <a:pt x="15436" y="1"/>
                  </a:cubicBezTo>
                  <a:close/>
                  <a:moveTo>
                    <a:pt x="14193" y="348"/>
                  </a:moveTo>
                  <a:cubicBezTo>
                    <a:pt x="14170" y="348"/>
                    <a:pt x="14147" y="351"/>
                    <a:pt x="14124" y="357"/>
                  </a:cubicBezTo>
                  <a:lnTo>
                    <a:pt x="13876" y="428"/>
                  </a:lnTo>
                  <a:cubicBezTo>
                    <a:pt x="13738" y="466"/>
                    <a:pt x="13658" y="609"/>
                    <a:pt x="13696" y="745"/>
                  </a:cubicBezTo>
                  <a:cubicBezTo>
                    <a:pt x="13729" y="859"/>
                    <a:pt x="13831" y="935"/>
                    <a:pt x="13945" y="935"/>
                  </a:cubicBezTo>
                  <a:cubicBezTo>
                    <a:pt x="13967" y="935"/>
                    <a:pt x="13991" y="931"/>
                    <a:pt x="14014" y="925"/>
                  </a:cubicBezTo>
                  <a:lnTo>
                    <a:pt x="14262" y="856"/>
                  </a:lnTo>
                  <a:cubicBezTo>
                    <a:pt x="14400" y="816"/>
                    <a:pt x="14481" y="674"/>
                    <a:pt x="14442" y="536"/>
                  </a:cubicBezTo>
                  <a:cubicBezTo>
                    <a:pt x="14410" y="423"/>
                    <a:pt x="14305" y="348"/>
                    <a:pt x="14193" y="348"/>
                  </a:cubicBezTo>
                  <a:close/>
                  <a:moveTo>
                    <a:pt x="12949" y="696"/>
                  </a:moveTo>
                  <a:cubicBezTo>
                    <a:pt x="12926" y="696"/>
                    <a:pt x="12903" y="699"/>
                    <a:pt x="12880" y="705"/>
                  </a:cubicBezTo>
                  <a:lnTo>
                    <a:pt x="12632" y="776"/>
                  </a:lnTo>
                  <a:cubicBezTo>
                    <a:pt x="12494" y="814"/>
                    <a:pt x="12415" y="957"/>
                    <a:pt x="12453" y="1094"/>
                  </a:cubicBezTo>
                  <a:cubicBezTo>
                    <a:pt x="12485" y="1207"/>
                    <a:pt x="12589" y="1283"/>
                    <a:pt x="12701" y="1283"/>
                  </a:cubicBezTo>
                  <a:cubicBezTo>
                    <a:pt x="12725" y="1283"/>
                    <a:pt x="12748" y="1280"/>
                    <a:pt x="12772" y="1273"/>
                  </a:cubicBezTo>
                  <a:lnTo>
                    <a:pt x="13020" y="1204"/>
                  </a:lnTo>
                  <a:cubicBezTo>
                    <a:pt x="13156" y="1164"/>
                    <a:pt x="13238" y="1023"/>
                    <a:pt x="13198" y="885"/>
                  </a:cubicBezTo>
                  <a:cubicBezTo>
                    <a:pt x="13166" y="771"/>
                    <a:pt x="13062" y="696"/>
                    <a:pt x="12949" y="696"/>
                  </a:cubicBezTo>
                  <a:close/>
                  <a:moveTo>
                    <a:pt x="11704" y="1045"/>
                  </a:moveTo>
                  <a:cubicBezTo>
                    <a:pt x="11682" y="1045"/>
                    <a:pt x="11659" y="1048"/>
                    <a:pt x="11637" y="1054"/>
                  </a:cubicBezTo>
                  <a:lnTo>
                    <a:pt x="11388" y="1125"/>
                  </a:lnTo>
                  <a:cubicBezTo>
                    <a:pt x="11252" y="1163"/>
                    <a:pt x="11171" y="1306"/>
                    <a:pt x="11209" y="1442"/>
                  </a:cubicBezTo>
                  <a:cubicBezTo>
                    <a:pt x="11241" y="1556"/>
                    <a:pt x="11345" y="1630"/>
                    <a:pt x="11457" y="1630"/>
                  </a:cubicBezTo>
                  <a:cubicBezTo>
                    <a:pt x="11481" y="1630"/>
                    <a:pt x="11504" y="1628"/>
                    <a:pt x="11528" y="1622"/>
                  </a:cubicBezTo>
                  <a:lnTo>
                    <a:pt x="11776" y="1551"/>
                  </a:lnTo>
                  <a:cubicBezTo>
                    <a:pt x="11914" y="1513"/>
                    <a:pt x="11994" y="1370"/>
                    <a:pt x="11956" y="1233"/>
                  </a:cubicBezTo>
                  <a:cubicBezTo>
                    <a:pt x="11924" y="1118"/>
                    <a:pt x="11818" y="1045"/>
                    <a:pt x="11704" y="1045"/>
                  </a:cubicBezTo>
                  <a:close/>
                  <a:moveTo>
                    <a:pt x="10464" y="1393"/>
                  </a:moveTo>
                  <a:cubicBezTo>
                    <a:pt x="10441" y="1393"/>
                    <a:pt x="10417" y="1396"/>
                    <a:pt x="10394" y="1402"/>
                  </a:cubicBezTo>
                  <a:lnTo>
                    <a:pt x="10146" y="1471"/>
                  </a:lnTo>
                  <a:cubicBezTo>
                    <a:pt x="10008" y="1511"/>
                    <a:pt x="9927" y="1653"/>
                    <a:pt x="9967" y="1791"/>
                  </a:cubicBezTo>
                  <a:cubicBezTo>
                    <a:pt x="9998" y="1904"/>
                    <a:pt x="10101" y="1979"/>
                    <a:pt x="10215" y="1979"/>
                  </a:cubicBezTo>
                  <a:cubicBezTo>
                    <a:pt x="10237" y="1979"/>
                    <a:pt x="10262" y="1975"/>
                    <a:pt x="10284" y="1970"/>
                  </a:cubicBezTo>
                  <a:lnTo>
                    <a:pt x="10532" y="1899"/>
                  </a:lnTo>
                  <a:cubicBezTo>
                    <a:pt x="10670" y="1861"/>
                    <a:pt x="10752" y="1718"/>
                    <a:pt x="10712" y="1582"/>
                  </a:cubicBezTo>
                  <a:cubicBezTo>
                    <a:pt x="10680" y="1467"/>
                    <a:pt x="10576" y="1393"/>
                    <a:pt x="10464" y="1393"/>
                  </a:cubicBezTo>
                  <a:close/>
                  <a:moveTo>
                    <a:pt x="9220" y="1741"/>
                  </a:moveTo>
                  <a:cubicBezTo>
                    <a:pt x="9197" y="1741"/>
                    <a:pt x="9174" y="1745"/>
                    <a:pt x="9151" y="1751"/>
                  </a:cubicBezTo>
                  <a:lnTo>
                    <a:pt x="8902" y="1820"/>
                  </a:lnTo>
                  <a:cubicBezTo>
                    <a:pt x="8764" y="1860"/>
                    <a:pt x="8685" y="2001"/>
                    <a:pt x="8723" y="2139"/>
                  </a:cubicBezTo>
                  <a:cubicBezTo>
                    <a:pt x="8755" y="2253"/>
                    <a:pt x="8859" y="2327"/>
                    <a:pt x="8971" y="2327"/>
                  </a:cubicBezTo>
                  <a:cubicBezTo>
                    <a:pt x="8995" y="2327"/>
                    <a:pt x="9018" y="2324"/>
                    <a:pt x="9042" y="2319"/>
                  </a:cubicBezTo>
                  <a:lnTo>
                    <a:pt x="9290" y="2248"/>
                  </a:lnTo>
                  <a:cubicBezTo>
                    <a:pt x="9427" y="2210"/>
                    <a:pt x="9508" y="2067"/>
                    <a:pt x="9468" y="1930"/>
                  </a:cubicBezTo>
                  <a:cubicBezTo>
                    <a:pt x="9436" y="1816"/>
                    <a:pt x="9332" y="1741"/>
                    <a:pt x="9220" y="1741"/>
                  </a:cubicBezTo>
                  <a:close/>
                  <a:moveTo>
                    <a:pt x="7977" y="2090"/>
                  </a:moveTo>
                  <a:cubicBezTo>
                    <a:pt x="7953" y="2090"/>
                    <a:pt x="7930" y="2093"/>
                    <a:pt x="7907" y="2099"/>
                  </a:cubicBezTo>
                  <a:lnTo>
                    <a:pt x="7658" y="2168"/>
                  </a:lnTo>
                  <a:cubicBezTo>
                    <a:pt x="7522" y="2206"/>
                    <a:pt x="7441" y="2350"/>
                    <a:pt x="7481" y="2488"/>
                  </a:cubicBezTo>
                  <a:cubicBezTo>
                    <a:pt x="7512" y="2601"/>
                    <a:pt x="7615" y="2676"/>
                    <a:pt x="7727" y="2676"/>
                  </a:cubicBezTo>
                  <a:cubicBezTo>
                    <a:pt x="7751" y="2676"/>
                    <a:pt x="7774" y="2672"/>
                    <a:pt x="7798" y="2665"/>
                  </a:cubicBezTo>
                  <a:lnTo>
                    <a:pt x="8046" y="2596"/>
                  </a:lnTo>
                  <a:cubicBezTo>
                    <a:pt x="8184" y="2558"/>
                    <a:pt x="8264" y="2415"/>
                    <a:pt x="8226" y="2277"/>
                  </a:cubicBezTo>
                  <a:cubicBezTo>
                    <a:pt x="8194" y="2164"/>
                    <a:pt x="8090" y="2090"/>
                    <a:pt x="7977" y="2090"/>
                  </a:cubicBezTo>
                  <a:close/>
                  <a:moveTo>
                    <a:pt x="6733" y="2437"/>
                  </a:moveTo>
                  <a:cubicBezTo>
                    <a:pt x="6710" y="2437"/>
                    <a:pt x="6687" y="2440"/>
                    <a:pt x="6664" y="2446"/>
                  </a:cubicBezTo>
                  <a:lnTo>
                    <a:pt x="6416" y="2517"/>
                  </a:lnTo>
                  <a:cubicBezTo>
                    <a:pt x="6278" y="2555"/>
                    <a:pt x="6199" y="2698"/>
                    <a:pt x="6237" y="2834"/>
                  </a:cubicBezTo>
                  <a:cubicBezTo>
                    <a:pt x="6269" y="2948"/>
                    <a:pt x="6371" y="3024"/>
                    <a:pt x="6485" y="3024"/>
                  </a:cubicBezTo>
                  <a:cubicBezTo>
                    <a:pt x="6507" y="3024"/>
                    <a:pt x="6532" y="3021"/>
                    <a:pt x="6554" y="3014"/>
                  </a:cubicBezTo>
                  <a:lnTo>
                    <a:pt x="6803" y="2945"/>
                  </a:lnTo>
                  <a:cubicBezTo>
                    <a:pt x="6941" y="2905"/>
                    <a:pt x="7022" y="2764"/>
                    <a:pt x="6982" y="2626"/>
                  </a:cubicBezTo>
                  <a:cubicBezTo>
                    <a:pt x="6950" y="2512"/>
                    <a:pt x="6846" y="2437"/>
                    <a:pt x="6733" y="2437"/>
                  </a:cubicBezTo>
                  <a:close/>
                  <a:moveTo>
                    <a:pt x="5489" y="2785"/>
                  </a:moveTo>
                  <a:cubicBezTo>
                    <a:pt x="5466" y="2785"/>
                    <a:pt x="5443" y="2788"/>
                    <a:pt x="5421" y="2795"/>
                  </a:cubicBezTo>
                  <a:lnTo>
                    <a:pt x="5172" y="2865"/>
                  </a:lnTo>
                  <a:cubicBezTo>
                    <a:pt x="5034" y="2903"/>
                    <a:pt x="4955" y="3047"/>
                    <a:pt x="4993" y="3183"/>
                  </a:cubicBezTo>
                  <a:cubicBezTo>
                    <a:pt x="5026" y="3297"/>
                    <a:pt x="5129" y="3373"/>
                    <a:pt x="5241" y="3373"/>
                  </a:cubicBezTo>
                  <a:cubicBezTo>
                    <a:pt x="5265" y="3373"/>
                    <a:pt x="5288" y="3369"/>
                    <a:pt x="5312" y="3362"/>
                  </a:cubicBezTo>
                  <a:lnTo>
                    <a:pt x="5560" y="3293"/>
                  </a:lnTo>
                  <a:cubicBezTo>
                    <a:pt x="5697" y="3254"/>
                    <a:pt x="5778" y="3112"/>
                    <a:pt x="5738" y="2974"/>
                  </a:cubicBezTo>
                  <a:cubicBezTo>
                    <a:pt x="5706" y="2861"/>
                    <a:pt x="5602" y="2785"/>
                    <a:pt x="5489" y="2785"/>
                  </a:cubicBezTo>
                  <a:close/>
                  <a:moveTo>
                    <a:pt x="4247" y="3134"/>
                  </a:moveTo>
                  <a:cubicBezTo>
                    <a:pt x="4224" y="3134"/>
                    <a:pt x="4200" y="3137"/>
                    <a:pt x="4177" y="3143"/>
                  </a:cubicBezTo>
                  <a:lnTo>
                    <a:pt x="3928" y="3214"/>
                  </a:lnTo>
                  <a:cubicBezTo>
                    <a:pt x="3792" y="3252"/>
                    <a:pt x="3711" y="3395"/>
                    <a:pt x="3751" y="3531"/>
                  </a:cubicBezTo>
                  <a:cubicBezTo>
                    <a:pt x="3782" y="3645"/>
                    <a:pt x="3885" y="3719"/>
                    <a:pt x="3999" y="3719"/>
                  </a:cubicBezTo>
                  <a:cubicBezTo>
                    <a:pt x="4021" y="3719"/>
                    <a:pt x="4046" y="3718"/>
                    <a:pt x="4068" y="3711"/>
                  </a:cubicBezTo>
                  <a:lnTo>
                    <a:pt x="4316" y="3640"/>
                  </a:lnTo>
                  <a:cubicBezTo>
                    <a:pt x="4454" y="3602"/>
                    <a:pt x="4534" y="3459"/>
                    <a:pt x="4496" y="3323"/>
                  </a:cubicBezTo>
                  <a:cubicBezTo>
                    <a:pt x="4464" y="3208"/>
                    <a:pt x="4360" y="3134"/>
                    <a:pt x="4247" y="3134"/>
                  </a:cubicBezTo>
                  <a:close/>
                  <a:moveTo>
                    <a:pt x="3004" y="3482"/>
                  </a:moveTo>
                  <a:cubicBezTo>
                    <a:pt x="2981" y="3482"/>
                    <a:pt x="2958" y="3485"/>
                    <a:pt x="2935" y="3492"/>
                  </a:cubicBezTo>
                  <a:lnTo>
                    <a:pt x="2686" y="3561"/>
                  </a:lnTo>
                  <a:cubicBezTo>
                    <a:pt x="2548" y="3600"/>
                    <a:pt x="2469" y="3742"/>
                    <a:pt x="2507" y="3880"/>
                  </a:cubicBezTo>
                  <a:cubicBezTo>
                    <a:pt x="2540" y="3994"/>
                    <a:pt x="2643" y="4068"/>
                    <a:pt x="2755" y="4068"/>
                  </a:cubicBezTo>
                  <a:cubicBezTo>
                    <a:pt x="2778" y="4068"/>
                    <a:pt x="2802" y="4064"/>
                    <a:pt x="2824" y="4059"/>
                  </a:cubicBezTo>
                  <a:lnTo>
                    <a:pt x="3074" y="3989"/>
                  </a:lnTo>
                  <a:cubicBezTo>
                    <a:pt x="3211" y="3951"/>
                    <a:pt x="3292" y="3807"/>
                    <a:pt x="3252" y="3671"/>
                  </a:cubicBezTo>
                  <a:cubicBezTo>
                    <a:pt x="3220" y="3556"/>
                    <a:pt x="3116" y="3482"/>
                    <a:pt x="3004" y="3482"/>
                  </a:cubicBezTo>
                  <a:close/>
                  <a:moveTo>
                    <a:pt x="1761" y="3831"/>
                  </a:moveTo>
                  <a:cubicBezTo>
                    <a:pt x="1737" y="3831"/>
                    <a:pt x="1714" y="3834"/>
                    <a:pt x="1691" y="3840"/>
                  </a:cubicBezTo>
                  <a:lnTo>
                    <a:pt x="1442" y="3909"/>
                  </a:lnTo>
                  <a:cubicBezTo>
                    <a:pt x="1304" y="3949"/>
                    <a:pt x="1225" y="4092"/>
                    <a:pt x="1263" y="4228"/>
                  </a:cubicBezTo>
                  <a:cubicBezTo>
                    <a:pt x="1296" y="4342"/>
                    <a:pt x="1399" y="4416"/>
                    <a:pt x="1511" y="4416"/>
                  </a:cubicBezTo>
                  <a:cubicBezTo>
                    <a:pt x="1535" y="4416"/>
                    <a:pt x="1558" y="4413"/>
                    <a:pt x="1582" y="4408"/>
                  </a:cubicBezTo>
                  <a:lnTo>
                    <a:pt x="1830" y="4337"/>
                  </a:lnTo>
                  <a:cubicBezTo>
                    <a:pt x="1967" y="4299"/>
                    <a:pt x="2048" y="4156"/>
                    <a:pt x="2008" y="4018"/>
                  </a:cubicBezTo>
                  <a:cubicBezTo>
                    <a:pt x="1977" y="3905"/>
                    <a:pt x="1874" y="3831"/>
                    <a:pt x="1761" y="3831"/>
                  </a:cubicBezTo>
                  <a:close/>
                  <a:moveTo>
                    <a:pt x="518" y="4179"/>
                  </a:moveTo>
                  <a:cubicBezTo>
                    <a:pt x="495" y="4179"/>
                    <a:pt x="471" y="4182"/>
                    <a:pt x="447" y="4189"/>
                  </a:cubicBezTo>
                  <a:lnTo>
                    <a:pt x="217" y="4253"/>
                  </a:lnTo>
                  <a:cubicBezTo>
                    <a:pt x="79" y="4290"/>
                    <a:pt x="0" y="4434"/>
                    <a:pt x="38" y="4572"/>
                  </a:cubicBezTo>
                  <a:cubicBezTo>
                    <a:pt x="69" y="4686"/>
                    <a:pt x="173" y="4760"/>
                    <a:pt x="286" y="4760"/>
                  </a:cubicBezTo>
                  <a:cubicBezTo>
                    <a:pt x="309" y="4760"/>
                    <a:pt x="333" y="4756"/>
                    <a:pt x="355" y="4749"/>
                  </a:cubicBezTo>
                  <a:lnTo>
                    <a:pt x="587" y="4686"/>
                  </a:lnTo>
                  <a:cubicBezTo>
                    <a:pt x="725" y="4648"/>
                    <a:pt x="804" y="4504"/>
                    <a:pt x="766" y="4366"/>
                  </a:cubicBezTo>
                  <a:cubicBezTo>
                    <a:pt x="735" y="4254"/>
                    <a:pt x="631" y="4179"/>
                    <a:pt x="518" y="417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966811" y="4058058"/>
              <a:ext cx="52383" cy="170311"/>
            </a:xfrm>
            <a:custGeom>
              <a:rect b="b" l="l" r="r" t="t"/>
              <a:pathLst>
                <a:path extrusionOk="0" h="15668" w="4819">
                  <a:moveTo>
                    <a:pt x="287" y="0"/>
                  </a:moveTo>
                  <a:cubicBezTo>
                    <a:pt x="264" y="0"/>
                    <a:pt x="241" y="3"/>
                    <a:pt x="218" y="10"/>
                  </a:cubicBezTo>
                  <a:cubicBezTo>
                    <a:pt x="80" y="48"/>
                    <a:pt x="0" y="191"/>
                    <a:pt x="38" y="329"/>
                  </a:cubicBezTo>
                  <a:lnTo>
                    <a:pt x="109" y="577"/>
                  </a:lnTo>
                  <a:cubicBezTo>
                    <a:pt x="140" y="691"/>
                    <a:pt x="244" y="765"/>
                    <a:pt x="357" y="765"/>
                  </a:cubicBezTo>
                  <a:cubicBezTo>
                    <a:pt x="380" y="765"/>
                    <a:pt x="404" y="762"/>
                    <a:pt x="426" y="757"/>
                  </a:cubicBezTo>
                  <a:cubicBezTo>
                    <a:pt x="564" y="717"/>
                    <a:pt x="644" y="576"/>
                    <a:pt x="606" y="438"/>
                  </a:cubicBezTo>
                  <a:lnTo>
                    <a:pt x="537" y="189"/>
                  </a:lnTo>
                  <a:cubicBezTo>
                    <a:pt x="504" y="75"/>
                    <a:pt x="399" y="0"/>
                    <a:pt x="287" y="0"/>
                  </a:cubicBezTo>
                  <a:close/>
                  <a:moveTo>
                    <a:pt x="635" y="1244"/>
                  </a:moveTo>
                  <a:cubicBezTo>
                    <a:pt x="612" y="1244"/>
                    <a:pt x="589" y="1247"/>
                    <a:pt x="566" y="1254"/>
                  </a:cubicBezTo>
                  <a:cubicBezTo>
                    <a:pt x="428" y="1292"/>
                    <a:pt x="349" y="1435"/>
                    <a:pt x="387" y="1571"/>
                  </a:cubicBezTo>
                  <a:lnTo>
                    <a:pt x="457" y="1820"/>
                  </a:lnTo>
                  <a:cubicBezTo>
                    <a:pt x="489" y="1935"/>
                    <a:pt x="592" y="2009"/>
                    <a:pt x="706" y="2009"/>
                  </a:cubicBezTo>
                  <a:cubicBezTo>
                    <a:pt x="728" y="2009"/>
                    <a:pt x="752" y="2006"/>
                    <a:pt x="775" y="1999"/>
                  </a:cubicBezTo>
                  <a:cubicBezTo>
                    <a:pt x="913" y="1961"/>
                    <a:pt x="992" y="1818"/>
                    <a:pt x="954" y="1682"/>
                  </a:cubicBezTo>
                  <a:lnTo>
                    <a:pt x="884" y="1433"/>
                  </a:lnTo>
                  <a:cubicBezTo>
                    <a:pt x="852" y="1318"/>
                    <a:pt x="748" y="1244"/>
                    <a:pt x="635" y="1244"/>
                  </a:cubicBezTo>
                  <a:close/>
                  <a:moveTo>
                    <a:pt x="983" y="2487"/>
                  </a:moveTo>
                  <a:cubicBezTo>
                    <a:pt x="960" y="2487"/>
                    <a:pt x="937" y="2490"/>
                    <a:pt x="915" y="2496"/>
                  </a:cubicBezTo>
                  <a:cubicBezTo>
                    <a:pt x="777" y="2536"/>
                    <a:pt x="697" y="2677"/>
                    <a:pt x="735" y="2815"/>
                  </a:cubicBezTo>
                  <a:lnTo>
                    <a:pt x="804" y="3063"/>
                  </a:lnTo>
                  <a:cubicBezTo>
                    <a:pt x="837" y="3177"/>
                    <a:pt x="941" y="3252"/>
                    <a:pt x="1053" y="3252"/>
                  </a:cubicBezTo>
                  <a:cubicBezTo>
                    <a:pt x="1077" y="3252"/>
                    <a:pt x="1099" y="3250"/>
                    <a:pt x="1123" y="3243"/>
                  </a:cubicBezTo>
                  <a:cubicBezTo>
                    <a:pt x="1261" y="3205"/>
                    <a:pt x="1341" y="3062"/>
                    <a:pt x="1303" y="2924"/>
                  </a:cubicBezTo>
                  <a:lnTo>
                    <a:pt x="1232" y="2675"/>
                  </a:lnTo>
                  <a:cubicBezTo>
                    <a:pt x="1200" y="2562"/>
                    <a:pt x="1096" y="2487"/>
                    <a:pt x="983" y="2487"/>
                  </a:cubicBezTo>
                  <a:close/>
                  <a:moveTo>
                    <a:pt x="1330" y="3731"/>
                  </a:moveTo>
                  <a:cubicBezTo>
                    <a:pt x="1308" y="3731"/>
                    <a:pt x="1285" y="3734"/>
                    <a:pt x="1263" y="3740"/>
                  </a:cubicBezTo>
                  <a:cubicBezTo>
                    <a:pt x="1125" y="3778"/>
                    <a:pt x="1046" y="3921"/>
                    <a:pt x="1084" y="4059"/>
                  </a:cubicBezTo>
                  <a:lnTo>
                    <a:pt x="1153" y="4307"/>
                  </a:lnTo>
                  <a:cubicBezTo>
                    <a:pt x="1185" y="4421"/>
                    <a:pt x="1289" y="4495"/>
                    <a:pt x="1401" y="4495"/>
                  </a:cubicBezTo>
                  <a:cubicBezTo>
                    <a:pt x="1425" y="4495"/>
                    <a:pt x="1448" y="4492"/>
                    <a:pt x="1472" y="4485"/>
                  </a:cubicBezTo>
                  <a:cubicBezTo>
                    <a:pt x="1608" y="4447"/>
                    <a:pt x="1689" y="4304"/>
                    <a:pt x="1651" y="4168"/>
                  </a:cubicBezTo>
                  <a:lnTo>
                    <a:pt x="1581" y="3919"/>
                  </a:lnTo>
                  <a:cubicBezTo>
                    <a:pt x="1549" y="3804"/>
                    <a:pt x="1443" y="3731"/>
                    <a:pt x="1330" y="3731"/>
                  </a:cubicBezTo>
                  <a:close/>
                  <a:moveTo>
                    <a:pt x="1681" y="4974"/>
                  </a:moveTo>
                  <a:cubicBezTo>
                    <a:pt x="1658" y="4974"/>
                    <a:pt x="1635" y="4977"/>
                    <a:pt x="1612" y="4984"/>
                  </a:cubicBezTo>
                  <a:cubicBezTo>
                    <a:pt x="1474" y="5022"/>
                    <a:pt x="1393" y="5165"/>
                    <a:pt x="1432" y="5301"/>
                  </a:cubicBezTo>
                  <a:lnTo>
                    <a:pt x="1501" y="5551"/>
                  </a:lnTo>
                  <a:cubicBezTo>
                    <a:pt x="1534" y="5665"/>
                    <a:pt x="1638" y="5739"/>
                    <a:pt x="1750" y="5739"/>
                  </a:cubicBezTo>
                  <a:cubicBezTo>
                    <a:pt x="1774" y="5739"/>
                    <a:pt x="1796" y="5736"/>
                    <a:pt x="1820" y="5729"/>
                  </a:cubicBezTo>
                  <a:cubicBezTo>
                    <a:pt x="1957" y="5691"/>
                    <a:pt x="2038" y="5548"/>
                    <a:pt x="1998" y="5411"/>
                  </a:cubicBezTo>
                  <a:lnTo>
                    <a:pt x="1929" y="5163"/>
                  </a:lnTo>
                  <a:cubicBezTo>
                    <a:pt x="1898" y="5048"/>
                    <a:pt x="1793" y="4974"/>
                    <a:pt x="1681" y="4974"/>
                  </a:cubicBezTo>
                  <a:close/>
                  <a:moveTo>
                    <a:pt x="2028" y="6218"/>
                  </a:moveTo>
                  <a:cubicBezTo>
                    <a:pt x="2005" y="6218"/>
                    <a:pt x="1982" y="6221"/>
                    <a:pt x="1958" y="6227"/>
                  </a:cubicBezTo>
                  <a:cubicBezTo>
                    <a:pt x="1822" y="6265"/>
                    <a:pt x="1741" y="6409"/>
                    <a:pt x="1781" y="6545"/>
                  </a:cubicBezTo>
                  <a:lnTo>
                    <a:pt x="1850" y="6793"/>
                  </a:lnTo>
                  <a:cubicBezTo>
                    <a:pt x="1882" y="6907"/>
                    <a:pt x="1986" y="6983"/>
                    <a:pt x="2098" y="6983"/>
                  </a:cubicBezTo>
                  <a:cubicBezTo>
                    <a:pt x="2122" y="6983"/>
                    <a:pt x="2145" y="6980"/>
                    <a:pt x="2169" y="6973"/>
                  </a:cubicBezTo>
                  <a:cubicBezTo>
                    <a:pt x="2305" y="6935"/>
                    <a:pt x="2386" y="6792"/>
                    <a:pt x="2347" y="6654"/>
                  </a:cubicBezTo>
                  <a:lnTo>
                    <a:pt x="2278" y="6405"/>
                  </a:lnTo>
                  <a:cubicBezTo>
                    <a:pt x="2246" y="6292"/>
                    <a:pt x="2142" y="6218"/>
                    <a:pt x="2028" y="6218"/>
                  </a:cubicBezTo>
                  <a:close/>
                  <a:moveTo>
                    <a:pt x="2377" y="7460"/>
                  </a:moveTo>
                  <a:cubicBezTo>
                    <a:pt x="2354" y="7460"/>
                    <a:pt x="2330" y="7463"/>
                    <a:pt x="2307" y="7470"/>
                  </a:cubicBezTo>
                  <a:cubicBezTo>
                    <a:pt x="2171" y="7508"/>
                    <a:pt x="2090" y="7651"/>
                    <a:pt x="2129" y="7789"/>
                  </a:cubicBezTo>
                  <a:lnTo>
                    <a:pt x="2198" y="8037"/>
                  </a:lnTo>
                  <a:cubicBezTo>
                    <a:pt x="2231" y="8151"/>
                    <a:pt x="2334" y="8225"/>
                    <a:pt x="2447" y="8225"/>
                  </a:cubicBezTo>
                  <a:cubicBezTo>
                    <a:pt x="2469" y="8225"/>
                    <a:pt x="2493" y="8222"/>
                    <a:pt x="2516" y="8217"/>
                  </a:cubicBezTo>
                  <a:cubicBezTo>
                    <a:pt x="2654" y="8177"/>
                    <a:pt x="2735" y="8036"/>
                    <a:pt x="2695" y="7898"/>
                  </a:cubicBezTo>
                  <a:lnTo>
                    <a:pt x="2626" y="7649"/>
                  </a:lnTo>
                  <a:cubicBezTo>
                    <a:pt x="2595" y="7534"/>
                    <a:pt x="2490" y="7460"/>
                    <a:pt x="2377" y="7460"/>
                  </a:cubicBezTo>
                  <a:close/>
                  <a:moveTo>
                    <a:pt x="2724" y="8704"/>
                  </a:moveTo>
                  <a:cubicBezTo>
                    <a:pt x="2702" y="8704"/>
                    <a:pt x="2678" y="8707"/>
                    <a:pt x="2655" y="8714"/>
                  </a:cubicBezTo>
                  <a:cubicBezTo>
                    <a:pt x="2519" y="8751"/>
                    <a:pt x="2438" y="8895"/>
                    <a:pt x="2476" y="9031"/>
                  </a:cubicBezTo>
                  <a:lnTo>
                    <a:pt x="2547" y="9279"/>
                  </a:lnTo>
                  <a:cubicBezTo>
                    <a:pt x="2578" y="9395"/>
                    <a:pt x="2681" y="9469"/>
                    <a:pt x="2795" y="9469"/>
                  </a:cubicBezTo>
                  <a:cubicBezTo>
                    <a:pt x="2818" y="9469"/>
                    <a:pt x="2842" y="9466"/>
                    <a:pt x="2864" y="9459"/>
                  </a:cubicBezTo>
                  <a:cubicBezTo>
                    <a:pt x="3002" y="9421"/>
                    <a:pt x="3082" y="9278"/>
                    <a:pt x="3044" y="9141"/>
                  </a:cubicBezTo>
                  <a:lnTo>
                    <a:pt x="2975" y="8893"/>
                  </a:lnTo>
                  <a:cubicBezTo>
                    <a:pt x="2942" y="8778"/>
                    <a:pt x="2837" y="8704"/>
                    <a:pt x="2724" y="8704"/>
                  </a:cubicBezTo>
                  <a:close/>
                  <a:moveTo>
                    <a:pt x="3073" y="9946"/>
                  </a:moveTo>
                  <a:cubicBezTo>
                    <a:pt x="3050" y="9946"/>
                    <a:pt x="3027" y="9949"/>
                    <a:pt x="3004" y="9956"/>
                  </a:cubicBezTo>
                  <a:cubicBezTo>
                    <a:pt x="2866" y="9995"/>
                    <a:pt x="2786" y="10137"/>
                    <a:pt x="2824" y="10275"/>
                  </a:cubicBezTo>
                  <a:lnTo>
                    <a:pt x="2895" y="10523"/>
                  </a:lnTo>
                  <a:cubicBezTo>
                    <a:pt x="2926" y="10637"/>
                    <a:pt x="3030" y="10711"/>
                    <a:pt x="3144" y="10711"/>
                  </a:cubicBezTo>
                  <a:cubicBezTo>
                    <a:pt x="3166" y="10711"/>
                    <a:pt x="3190" y="10710"/>
                    <a:pt x="3213" y="10703"/>
                  </a:cubicBezTo>
                  <a:cubicBezTo>
                    <a:pt x="3351" y="10663"/>
                    <a:pt x="3430" y="10522"/>
                    <a:pt x="3392" y="10384"/>
                  </a:cubicBezTo>
                  <a:lnTo>
                    <a:pt x="3321" y="10135"/>
                  </a:lnTo>
                  <a:cubicBezTo>
                    <a:pt x="3290" y="10022"/>
                    <a:pt x="3186" y="9946"/>
                    <a:pt x="3073" y="9946"/>
                  </a:cubicBezTo>
                  <a:close/>
                  <a:moveTo>
                    <a:pt x="3421" y="11190"/>
                  </a:moveTo>
                  <a:cubicBezTo>
                    <a:pt x="3399" y="11190"/>
                    <a:pt x="3375" y="11193"/>
                    <a:pt x="3352" y="11200"/>
                  </a:cubicBezTo>
                  <a:cubicBezTo>
                    <a:pt x="3214" y="11239"/>
                    <a:pt x="3135" y="11381"/>
                    <a:pt x="3173" y="11519"/>
                  </a:cubicBezTo>
                  <a:lnTo>
                    <a:pt x="3244" y="11767"/>
                  </a:lnTo>
                  <a:cubicBezTo>
                    <a:pt x="3275" y="11881"/>
                    <a:pt x="3378" y="11955"/>
                    <a:pt x="3492" y="11955"/>
                  </a:cubicBezTo>
                  <a:cubicBezTo>
                    <a:pt x="3515" y="11955"/>
                    <a:pt x="3539" y="11952"/>
                    <a:pt x="3561" y="11945"/>
                  </a:cubicBezTo>
                  <a:cubicBezTo>
                    <a:pt x="3699" y="11907"/>
                    <a:pt x="3778" y="11764"/>
                    <a:pt x="3741" y="11627"/>
                  </a:cubicBezTo>
                  <a:lnTo>
                    <a:pt x="3670" y="11379"/>
                  </a:lnTo>
                  <a:cubicBezTo>
                    <a:pt x="3638" y="11264"/>
                    <a:pt x="3534" y="11190"/>
                    <a:pt x="3421" y="11190"/>
                  </a:cubicBezTo>
                  <a:close/>
                  <a:moveTo>
                    <a:pt x="3771" y="12434"/>
                  </a:moveTo>
                  <a:cubicBezTo>
                    <a:pt x="3748" y="12434"/>
                    <a:pt x="3724" y="12437"/>
                    <a:pt x="3701" y="12443"/>
                  </a:cubicBezTo>
                  <a:cubicBezTo>
                    <a:pt x="3563" y="12481"/>
                    <a:pt x="3483" y="12625"/>
                    <a:pt x="3521" y="12761"/>
                  </a:cubicBezTo>
                  <a:lnTo>
                    <a:pt x="3590" y="13009"/>
                  </a:lnTo>
                  <a:cubicBezTo>
                    <a:pt x="3623" y="13123"/>
                    <a:pt x="3727" y="13199"/>
                    <a:pt x="3839" y="13199"/>
                  </a:cubicBezTo>
                  <a:cubicBezTo>
                    <a:pt x="3863" y="13199"/>
                    <a:pt x="3885" y="13196"/>
                    <a:pt x="3910" y="13189"/>
                  </a:cubicBezTo>
                  <a:cubicBezTo>
                    <a:pt x="4048" y="13151"/>
                    <a:pt x="4127" y="13008"/>
                    <a:pt x="4089" y="12871"/>
                  </a:cubicBezTo>
                  <a:lnTo>
                    <a:pt x="4018" y="12621"/>
                  </a:lnTo>
                  <a:cubicBezTo>
                    <a:pt x="3987" y="12508"/>
                    <a:pt x="3884" y="12434"/>
                    <a:pt x="3771" y="12434"/>
                  </a:cubicBezTo>
                  <a:close/>
                  <a:moveTo>
                    <a:pt x="4116" y="13677"/>
                  </a:moveTo>
                  <a:cubicBezTo>
                    <a:pt x="4094" y="13677"/>
                    <a:pt x="4072" y="13680"/>
                    <a:pt x="4049" y="13686"/>
                  </a:cubicBezTo>
                  <a:cubicBezTo>
                    <a:pt x="3911" y="13725"/>
                    <a:pt x="3830" y="13867"/>
                    <a:pt x="3870" y="14005"/>
                  </a:cubicBezTo>
                  <a:lnTo>
                    <a:pt x="3939" y="14253"/>
                  </a:lnTo>
                  <a:cubicBezTo>
                    <a:pt x="3972" y="14367"/>
                    <a:pt x="4075" y="14441"/>
                    <a:pt x="4187" y="14441"/>
                  </a:cubicBezTo>
                  <a:cubicBezTo>
                    <a:pt x="4212" y="14441"/>
                    <a:pt x="4234" y="14438"/>
                    <a:pt x="4258" y="14433"/>
                  </a:cubicBezTo>
                  <a:cubicBezTo>
                    <a:pt x="4394" y="14393"/>
                    <a:pt x="4475" y="14251"/>
                    <a:pt x="4436" y="14113"/>
                  </a:cubicBezTo>
                  <a:lnTo>
                    <a:pt x="4367" y="13865"/>
                  </a:lnTo>
                  <a:cubicBezTo>
                    <a:pt x="4335" y="13751"/>
                    <a:pt x="4230" y="13677"/>
                    <a:pt x="4116" y="13677"/>
                  </a:cubicBezTo>
                  <a:close/>
                  <a:moveTo>
                    <a:pt x="4465" y="14921"/>
                  </a:moveTo>
                  <a:cubicBezTo>
                    <a:pt x="4442" y="14921"/>
                    <a:pt x="4419" y="14923"/>
                    <a:pt x="4396" y="14929"/>
                  </a:cubicBezTo>
                  <a:cubicBezTo>
                    <a:pt x="4260" y="14967"/>
                    <a:pt x="4179" y="15111"/>
                    <a:pt x="4218" y="15249"/>
                  </a:cubicBezTo>
                  <a:lnTo>
                    <a:pt x="4282" y="15480"/>
                  </a:lnTo>
                  <a:cubicBezTo>
                    <a:pt x="4315" y="15594"/>
                    <a:pt x="4419" y="15668"/>
                    <a:pt x="4531" y="15668"/>
                  </a:cubicBezTo>
                  <a:cubicBezTo>
                    <a:pt x="4555" y="15668"/>
                    <a:pt x="4577" y="15664"/>
                    <a:pt x="4601" y="15658"/>
                  </a:cubicBezTo>
                  <a:cubicBezTo>
                    <a:pt x="4738" y="15620"/>
                    <a:pt x="4819" y="15476"/>
                    <a:pt x="4779" y="15340"/>
                  </a:cubicBezTo>
                  <a:lnTo>
                    <a:pt x="4715" y="15109"/>
                  </a:lnTo>
                  <a:cubicBezTo>
                    <a:pt x="4684" y="14994"/>
                    <a:pt x="4580" y="14921"/>
                    <a:pt x="4465" y="1492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1046021" y="4340960"/>
              <a:ext cx="52372" cy="170322"/>
            </a:xfrm>
            <a:custGeom>
              <a:rect b="b" l="l" r="r" t="t"/>
              <a:pathLst>
                <a:path extrusionOk="0" h="15669" w="4818">
                  <a:moveTo>
                    <a:pt x="287" y="1"/>
                  </a:moveTo>
                  <a:cubicBezTo>
                    <a:pt x="264" y="1"/>
                    <a:pt x="241" y="4"/>
                    <a:pt x="218" y="10"/>
                  </a:cubicBezTo>
                  <a:cubicBezTo>
                    <a:pt x="82" y="48"/>
                    <a:pt x="1" y="192"/>
                    <a:pt x="39" y="328"/>
                  </a:cubicBezTo>
                  <a:lnTo>
                    <a:pt x="109" y="578"/>
                  </a:lnTo>
                  <a:cubicBezTo>
                    <a:pt x="140" y="692"/>
                    <a:pt x="244" y="766"/>
                    <a:pt x="358" y="766"/>
                  </a:cubicBezTo>
                  <a:cubicBezTo>
                    <a:pt x="380" y="766"/>
                    <a:pt x="404" y="763"/>
                    <a:pt x="427" y="756"/>
                  </a:cubicBezTo>
                  <a:cubicBezTo>
                    <a:pt x="565" y="718"/>
                    <a:pt x="644" y="575"/>
                    <a:pt x="606" y="438"/>
                  </a:cubicBezTo>
                  <a:lnTo>
                    <a:pt x="537" y="190"/>
                  </a:lnTo>
                  <a:cubicBezTo>
                    <a:pt x="504" y="75"/>
                    <a:pt x="400" y="1"/>
                    <a:pt x="287" y="1"/>
                  </a:cubicBezTo>
                  <a:close/>
                  <a:moveTo>
                    <a:pt x="636" y="1245"/>
                  </a:moveTo>
                  <a:cubicBezTo>
                    <a:pt x="613" y="1245"/>
                    <a:pt x="589" y="1248"/>
                    <a:pt x="566" y="1254"/>
                  </a:cubicBezTo>
                  <a:cubicBezTo>
                    <a:pt x="428" y="1292"/>
                    <a:pt x="349" y="1435"/>
                    <a:pt x="387" y="1572"/>
                  </a:cubicBezTo>
                  <a:lnTo>
                    <a:pt x="458" y="1820"/>
                  </a:lnTo>
                  <a:cubicBezTo>
                    <a:pt x="489" y="1934"/>
                    <a:pt x="592" y="2010"/>
                    <a:pt x="706" y="2010"/>
                  </a:cubicBezTo>
                  <a:cubicBezTo>
                    <a:pt x="729" y="2010"/>
                    <a:pt x="753" y="2007"/>
                    <a:pt x="775" y="2000"/>
                  </a:cubicBezTo>
                  <a:cubicBezTo>
                    <a:pt x="913" y="1962"/>
                    <a:pt x="993" y="1818"/>
                    <a:pt x="955" y="1680"/>
                  </a:cubicBezTo>
                  <a:lnTo>
                    <a:pt x="884" y="1432"/>
                  </a:lnTo>
                  <a:cubicBezTo>
                    <a:pt x="852" y="1319"/>
                    <a:pt x="748" y="1245"/>
                    <a:pt x="636" y="1245"/>
                  </a:cubicBezTo>
                  <a:close/>
                  <a:moveTo>
                    <a:pt x="982" y="2488"/>
                  </a:moveTo>
                  <a:cubicBezTo>
                    <a:pt x="960" y="2488"/>
                    <a:pt x="937" y="2491"/>
                    <a:pt x="915" y="2496"/>
                  </a:cubicBezTo>
                  <a:cubicBezTo>
                    <a:pt x="777" y="2536"/>
                    <a:pt x="698" y="2678"/>
                    <a:pt x="736" y="2816"/>
                  </a:cubicBezTo>
                  <a:lnTo>
                    <a:pt x="805" y="3064"/>
                  </a:lnTo>
                  <a:cubicBezTo>
                    <a:pt x="837" y="3178"/>
                    <a:pt x="941" y="3252"/>
                    <a:pt x="1053" y="3252"/>
                  </a:cubicBezTo>
                  <a:cubicBezTo>
                    <a:pt x="1077" y="3252"/>
                    <a:pt x="1100" y="3250"/>
                    <a:pt x="1124" y="3243"/>
                  </a:cubicBezTo>
                  <a:cubicBezTo>
                    <a:pt x="1260" y="3206"/>
                    <a:pt x="1341" y="3062"/>
                    <a:pt x="1303" y="2924"/>
                  </a:cubicBezTo>
                  <a:lnTo>
                    <a:pt x="1232" y="2676"/>
                  </a:lnTo>
                  <a:cubicBezTo>
                    <a:pt x="1201" y="2562"/>
                    <a:pt x="1095" y="2488"/>
                    <a:pt x="982" y="2488"/>
                  </a:cubicBezTo>
                  <a:close/>
                  <a:moveTo>
                    <a:pt x="1332" y="3731"/>
                  </a:moveTo>
                  <a:cubicBezTo>
                    <a:pt x="1308" y="3731"/>
                    <a:pt x="1285" y="3734"/>
                    <a:pt x="1262" y="3740"/>
                  </a:cubicBezTo>
                  <a:cubicBezTo>
                    <a:pt x="1125" y="3778"/>
                    <a:pt x="1044" y="3922"/>
                    <a:pt x="1084" y="4060"/>
                  </a:cubicBezTo>
                  <a:lnTo>
                    <a:pt x="1153" y="4308"/>
                  </a:lnTo>
                  <a:cubicBezTo>
                    <a:pt x="1186" y="4422"/>
                    <a:pt x="1289" y="4496"/>
                    <a:pt x="1401" y="4496"/>
                  </a:cubicBezTo>
                  <a:cubicBezTo>
                    <a:pt x="1426" y="4496"/>
                    <a:pt x="1448" y="4493"/>
                    <a:pt x="1472" y="4486"/>
                  </a:cubicBezTo>
                  <a:cubicBezTo>
                    <a:pt x="1608" y="4448"/>
                    <a:pt x="1690" y="4305"/>
                    <a:pt x="1650" y="4168"/>
                  </a:cubicBezTo>
                  <a:lnTo>
                    <a:pt x="1581" y="3920"/>
                  </a:lnTo>
                  <a:cubicBezTo>
                    <a:pt x="1549" y="3805"/>
                    <a:pt x="1445" y="3731"/>
                    <a:pt x="1332" y="3731"/>
                  </a:cubicBezTo>
                  <a:close/>
                  <a:moveTo>
                    <a:pt x="1679" y="4975"/>
                  </a:moveTo>
                  <a:cubicBezTo>
                    <a:pt x="1656" y="4975"/>
                    <a:pt x="1633" y="4978"/>
                    <a:pt x="1610" y="4984"/>
                  </a:cubicBezTo>
                  <a:cubicBezTo>
                    <a:pt x="1474" y="5022"/>
                    <a:pt x="1393" y="5165"/>
                    <a:pt x="1431" y="5302"/>
                  </a:cubicBezTo>
                  <a:lnTo>
                    <a:pt x="1501" y="5550"/>
                  </a:lnTo>
                  <a:cubicBezTo>
                    <a:pt x="1533" y="5664"/>
                    <a:pt x="1636" y="5740"/>
                    <a:pt x="1750" y="5740"/>
                  </a:cubicBezTo>
                  <a:cubicBezTo>
                    <a:pt x="1772" y="5740"/>
                    <a:pt x="1797" y="5736"/>
                    <a:pt x="1819" y="5730"/>
                  </a:cubicBezTo>
                  <a:cubicBezTo>
                    <a:pt x="1957" y="5692"/>
                    <a:pt x="2036" y="5548"/>
                    <a:pt x="1998" y="5412"/>
                  </a:cubicBezTo>
                  <a:lnTo>
                    <a:pt x="1929" y="5162"/>
                  </a:lnTo>
                  <a:cubicBezTo>
                    <a:pt x="1896" y="5049"/>
                    <a:pt x="1792" y="4975"/>
                    <a:pt x="1679" y="4975"/>
                  </a:cubicBezTo>
                  <a:close/>
                  <a:moveTo>
                    <a:pt x="2027" y="6217"/>
                  </a:moveTo>
                  <a:cubicBezTo>
                    <a:pt x="2004" y="6217"/>
                    <a:pt x="1981" y="6220"/>
                    <a:pt x="1959" y="6226"/>
                  </a:cubicBezTo>
                  <a:cubicBezTo>
                    <a:pt x="1821" y="6266"/>
                    <a:pt x="1741" y="6408"/>
                    <a:pt x="1779" y="6546"/>
                  </a:cubicBezTo>
                  <a:lnTo>
                    <a:pt x="1850" y="6794"/>
                  </a:lnTo>
                  <a:cubicBezTo>
                    <a:pt x="1881" y="6908"/>
                    <a:pt x="1985" y="6982"/>
                    <a:pt x="2098" y="6982"/>
                  </a:cubicBezTo>
                  <a:cubicBezTo>
                    <a:pt x="2121" y="6982"/>
                    <a:pt x="2145" y="6979"/>
                    <a:pt x="2167" y="6973"/>
                  </a:cubicBezTo>
                  <a:cubicBezTo>
                    <a:pt x="2305" y="6934"/>
                    <a:pt x="2385" y="6792"/>
                    <a:pt x="2347" y="6654"/>
                  </a:cubicBezTo>
                  <a:lnTo>
                    <a:pt x="2276" y="6406"/>
                  </a:lnTo>
                  <a:cubicBezTo>
                    <a:pt x="2244" y="6292"/>
                    <a:pt x="2140" y="6217"/>
                    <a:pt x="2027" y="6217"/>
                  </a:cubicBezTo>
                  <a:close/>
                  <a:moveTo>
                    <a:pt x="2374" y="7461"/>
                  </a:moveTo>
                  <a:cubicBezTo>
                    <a:pt x="2352" y="7461"/>
                    <a:pt x="2329" y="7464"/>
                    <a:pt x="2307" y="7470"/>
                  </a:cubicBezTo>
                  <a:cubicBezTo>
                    <a:pt x="2169" y="7508"/>
                    <a:pt x="2090" y="7651"/>
                    <a:pt x="2128" y="7789"/>
                  </a:cubicBezTo>
                  <a:lnTo>
                    <a:pt x="2197" y="8038"/>
                  </a:lnTo>
                  <a:cubicBezTo>
                    <a:pt x="2230" y="8152"/>
                    <a:pt x="2333" y="8226"/>
                    <a:pt x="2445" y="8226"/>
                  </a:cubicBezTo>
                  <a:cubicBezTo>
                    <a:pt x="2469" y="8226"/>
                    <a:pt x="2492" y="8222"/>
                    <a:pt x="2516" y="8217"/>
                  </a:cubicBezTo>
                  <a:cubicBezTo>
                    <a:pt x="2652" y="8178"/>
                    <a:pt x="2733" y="8036"/>
                    <a:pt x="2695" y="7898"/>
                  </a:cubicBezTo>
                  <a:lnTo>
                    <a:pt x="2625" y="7650"/>
                  </a:lnTo>
                  <a:cubicBezTo>
                    <a:pt x="2593" y="7535"/>
                    <a:pt x="2487" y="7461"/>
                    <a:pt x="2374" y="7461"/>
                  </a:cubicBezTo>
                  <a:close/>
                  <a:moveTo>
                    <a:pt x="2725" y="8704"/>
                  </a:moveTo>
                  <a:cubicBezTo>
                    <a:pt x="2702" y="8704"/>
                    <a:pt x="2678" y="8707"/>
                    <a:pt x="2654" y="8714"/>
                  </a:cubicBezTo>
                  <a:cubicBezTo>
                    <a:pt x="2518" y="8752"/>
                    <a:pt x="2437" y="8895"/>
                    <a:pt x="2476" y="9032"/>
                  </a:cubicBezTo>
                  <a:lnTo>
                    <a:pt x="2545" y="9280"/>
                  </a:lnTo>
                  <a:cubicBezTo>
                    <a:pt x="2578" y="9396"/>
                    <a:pt x="2682" y="9470"/>
                    <a:pt x="2794" y="9470"/>
                  </a:cubicBezTo>
                  <a:cubicBezTo>
                    <a:pt x="2818" y="9470"/>
                    <a:pt x="2840" y="9466"/>
                    <a:pt x="2864" y="9459"/>
                  </a:cubicBezTo>
                  <a:cubicBezTo>
                    <a:pt x="3001" y="9421"/>
                    <a:pt x="3082" y="9278"/>
                    <a:pt x="3042" y="9142"/>
                  </a:cubicBezTo>
                  <a:lnTo>
                    <a:pt x="2973" y="8892"/>
                  </a:lnTo>
                  <a:cubicBezTo>
                    <a:pt x="2942" y="8779"/>
                    <a:pt x="2838" y="8704"/>
                    <a:pt x="2725" y="8704"/>
                  </a:cubicBezTo>
                  <a:close/>
                  <a:moveTo>
                    <a:pt x="3069" y="9948"/>
                  </a:moveTo>
                  <a:cubicBezTo>
                    <a:pt x="3047" y="9948"/>
                    <a:pt x="3025" y="9950"/>
                    <a:pt x="3002" y="9956"/>
                  </a:cubicBezTo>
                  <a:cubicBezTo>
                    <a:pt x="2864" y="9996"/>
                    <a:pt x="2785" y="10137"/>
                    <a:pt x="2823" y="10275"/>
                  </a:cubicBezTo>
                  <a:lnTo>
                    <a:pt x="2894" y="10524"/>
                  </a:lnTo>
                  <a:cubicBezTo>
                    <a:pt x="2925" y="10638"/>
                    <a:pt x="3028" y="10712"/>
                    <a:pt x="3142" y="10712"/>
                  </a:cubicBezTo>
                  <a:cubicBezTo>
                    <a:pt x="3165" y="10712"/>
                    <a:pt x="3189" y="10709"/>
                    <a:pt x="3211" y="10703"/>
                  </a:cubicBezTo>
                  <a:cubicBezTo>
                    <a:pt x="3349" y="10664"/>
                    <a:pt x="3429" y="10522"/>
                    <a:pt x="3391" y="10384"/>
                  </a:cubicBezTo>
                  <a:lnTo>
                    <a:pt x="3320" y="10136"/>
                  </a:lnTo>
                  <a:cubicBezTo>
                    <a:pt x="3288" y="10022"/>
                    <a:pt x="3183" y="9948"/>
                    <a:pt x="3069" y="9948"/>
                  </a:cubicBezTo>
                  <a:close/>
                  <a:moveTo>
                    <a:pt x="3420" y="11191"/>
                  </a:moveTo>
                  <a:cubicBezTo>
                    <a:pt x="3397" y="11191"/>
                    <a:pt x="3374" y="11194"/>
                    <a:pt x="3351" y="11200"/>
                  </a:cubicBezTo>
                  <a:cubicBezTo>
                    <a:pt x="3213" y="11238"/>
                    <a:pt x="3134" y="11381"/>
                    <a:pt x="3171" y="11518"/>
                  </a:cubicBezTo>
                  <a:lnTo>
                    <a:pt x="3241" y="11768"/>
                  </a:lnTo>
                  <a:cubicBezTo>
                    <a:pt x="3273" y="11882"/>
                    <a:pt x="3377" y="11956"/>
                    <a:pt x="3489" y="11956"/>
                  </a:cubicBezTo>
                  <a:cubicBezTo>
                    <a:pt x="3513" y="11956"/>
                    <a:pt x="3536" y="11952"/>
                    <a:pt x="3560" y="11945"/>
                  </a:cubicBezTo>
                  <a:cubicBezTo>
                    <a:pt x="3696" y="11908"/>
                    <a:pt x="3777" y="11764"/>
                    <a:pt x="3739" y="11628"/>
                  </a:cubicBezTo>
                  <a:lnTo>
                    <a:pt x="3668" y="11380"/>
                  </a:lnTo>
                  <a:cubicBezTo>
                    <a:pt x="3637" y="11265"/>
                    <a:pt x="3533" y="11191"/>
                    <a:pt x="3420" y="11191"/>
                  </a:cubicBezTo>
                  <a:close/>
                  <a:moveTo>
                    <a:pt x="3768" y="12435"/>
                  </a:moveTo>
                  <a:cubicBezTo>
                    <a:pt x="3745" y="12435"/>
                    <a:pt x="3722" y="12438"/>
                    <a:pt x="3699" y="12444"/>
                  </a:cubicBezTo>
                  <a:cubicBezTo>
                    <a:pt x="3561" y="12482"/>
                    <a:pt x="3480" y="12625"/>
                    <a:pt x="3520" y="12762"/>
                  </a:cubicBezTo>
                  <a:lnTo>
                    <a:pt x="3589" y="13010"/>
                  </a:lnTo>
                  <a:cubicBezTo>
                    <a:pt x="3622" y="13126"/>
                    <a:pt x="3725" y="13200"/>
                    <a:pt x="3837" y="13200"/>
                  </a:cubicBezTo>
                  <a:cubicBezTo>
                    <a:pt x="3862" y="13200"/>
                    <a:pt x="3884" y="13196"/>
                    <a:pt x="3908" y="13189"/>
                  </a:cubicBezTo>
                  <a:cubicBezTo>
                    <a:pt x="4044" y="13151"/>
                    <a:pt x="4126" y="13008"/>
                    <a:pt x="4086" y="12872"/>
                  </a:cubicBezTo>
                  <a:lnTo>
                    <a:pt x="4017" y="12623"/>
                  </a:lnTo>
                  <a:cubicBezTo>
                    <a:pt x="3985" y="12509"/>
                    <a:pt x="3880" y="12435"/>
                    <a:pt x="3768" y="12435"/>
                  </a:cubicBezTo>
                  <a:close/>
                  <a:moveTo>
                    <a:pt x="4114" y="13677"/>
                  </a:moveTo>
                  <a:cubicBezTo>
                    <a:pt x="4091" y="13677"/>
                    <a:pt x="4069" y="13680"/>
                    <a:pt x="4046" y="13686"/>
                  </a:cubicBezTo>
                  <a:cubicBezTo>
                    <a:pt x="3910" y="13726"/>
                    <a:pt x="3829" y="13867"/>
                    <a:pt x="3868" y="14005"/>
                  </a:cubicBezTo>
                  <a:lnTo>
                    <a:pt x="3937" y="14254"/>
                  </a:lnTo>
                  <a:cubicBezTo>
                    <a:pt x="3970" y="14368"/>
                    <a:pt x="4074" y="14442"/>
                    <a:pt x="4186" y="14442"/>
                  </a:cubicBezTo>
                  <a:cubicBezTo>
                    <a:pt x="4208" y="14442"/>
                    <a:pt x="4232" y="14440"/>
                    <a:pt x="4255" y="14433"/>
                  </a:cubicBezTo>
                  <a:cubicBezTo>
                    <a:pt x="4393" y="14395"/>
                    <a:pt x="4474" y="14252"/>
                    <a:pt x="4434" y="14114"/>
                  </a:cubicBezTo>
                  <a:lnTo>
                    <a:pt x="4365" y="13866"/>
                  </a:lnTo>
                  <a:cubicBezTo>
                    <a:pt x="4332" y="13752"/>
                    <a:pt x="4228" y="13677"/>
                    <a:pt x="4114" y="13677"/>
                  </a:cubicBezTo>
                  <a:close/>
                  <a:moveTo>
                    <a:pt x="4464" y="14921"/>
                  </a:moveTo>
                  <a:cubicBezTo>
                    <a:pt x="4441" y="14921"/>
                    <a:pt x="4418" y="14924"/>
                    <a:pt x="4395" y="14930"/>
                  </a:cubicBezTo>
                  <a:cubicBezTo>
                    <a:pt x="4257" y="14968"/>
                    <a:pt x="4177" y="15111"/>
                    <a:pt x="4215" y="15249"/>
                  </a:cubicBezTo>
                  <a:lnTo>
                    <a:pt x="4281" y="15480"/>
                  </a:lnTo>
                  <a:cubicBezTo>
                    <a:pt x="4314" y="15594"/>
                    <a:pt x="4417" y="15669"/>
                    <a:pt x="4529" y="15669"/>
                  </a:cubicBezTo>
                  <a:cubicBezTo>
                    <a:pt x="4552" y="15669"/>
                    <a:pt x="4576" y="15665"/>
                    <a:pt x="4598" y="15658"/>
                  </a:cubicBezTo>
                  <a:cubicBezTo>
                    <a:pt x="4736" y="15620"/>
                    <a:pt x="4817" y="15477"/>
                    <a:pt x="4778" y="15341"/>
                  </a:cubicBezTo>
                  <a:lnTo>
                    <a:pt x="4714" y="15110"/>
                  </a:lnTo>
                  <a:cubicBezTo>
                    <a:pt x="4681" y="14995"/>
                    <a:pt x="4578" y="14921"/>
                    <a:pt x="4464" y="1492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7"/>
          <p:cNvSpPr txBox="1"/>
          <p:nvPr>
            <p:ph type="title"/>
          </p:nvPr>
        </p:nvSpPr>
        <p:spPr>
          <a:xfrm>
            <a:off x="720000" y="538544"/>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645" name="Google Shape;645;p57"/>
          <p:cNvSpPr txBox="1"/>
          <p:nvPr>
            <p:ph idx="1" type="body"/>
          </p:nvPr>
        </p:nvSpPr>
        <p:spPr>
          <a:xfrm>
            <a:off x="643800" y="1170125"/>
            <a:ext cx="7704000" cy="36144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a:t>Out of all the variables, High Blood Pressure had the highest correlation to Diabetes</a:t>
            </a:r>
            <a:endParaRPr/>
          </a:p>
          <a:p>
            <a:pPr indent="-304800" lvl="0" marL="457200" rtl="0" algn="l">
              <a:lnSpc>
                <a:spcPct val="115000"/>
              </a:lnSpc>
              <a:spcBef>
                <a:spcPts val="0"/>
              </a:spcBef>
              <a:spcAft>
                <a:spcPts val="0"/>
              </a:spcAft>
              <a:buSzPts val="1200"/>
              <a:buChar char="●"/>
            </a:pPr>
            <a:r>
              <a:rPr lang="en"/>
              <a:t>We reject our alternative </a:t>
            </a:r>
            <a:r>
              <a:rPr lang="en"/>
              <a:t>hypothesis which was: BMI would be the best factor for predicting Diabetes</a:t>
            </a:r>
            <a:endParaRPr/>
          </a:p>
          <a:p>
            <a:pPr indent="0" lvl="0" marL="9144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Long-term effects of undiagnosed Diabetes:</a:t>
            </a:r>
            <a:endParaRPr/>
          </a:p>
          <a:p>
            <a:pPr indent="-304800" lvl="1" marL="1371600" rtl="0" algn="l">
              <a:lnSpc>
                <a:spcPct val="115000"/>
              </a:lnSpc>
              <a:spcBef>
                <a:spcPts val="0"/>
              </a:spcBef>
              <a:spcAft>
                <a:spcPts val="0"/>
              </a:spcAft>
              <a:buSzPts val="1200"/>
              <a:buChar char="○"/>
            </a:pPr>
            <a:r>
              <a:rPr lang="en"/>
              <a:t>Heart attacks and strokes</a:t>
            </a:r>
            <a:endParaRPr/>
          </a:p>
          <a:p>
            <a:pPr indent="-304800" lvl="1" marL="1371600" rtl="0" algn="l">
              <a:lnSpc>
                <a:spcPct val="115000"/>
              </a:lnSpc>
              <a:spcBef>
                <a:spcPts val="0"/>
              </a:spcBef>
              <a:spcAft>
                <a:spcPts val="0"/>
              </a:spcAft>
              <a:buSzPts val="1200"/>
              <a:buChar char="○"/>
            </a:pPr>
            <a:r>
              <a:rPr lang="en"/>
              <a:t>Nerve damage</a:t>
            </a:r>
            <a:endParaRPr/>
          </a:p>
          <a:p>
            <a:pPr indent="-304800" lvl="1" marL="1371600" rtl="0" algn="l">
              <a:lnSpc>
                <a:spcPct val="115000"/>
              </a:lnSpc>
              <a:spcBef>
                <a:spcPts val="0"/>
              </a:spcBef>
              <a:spcAft>
                <a:spcPts val="0"/>
              </a:spcAft>
              <a:buSzPts val="1200"/>
              <a:buChar char="○"/>
            </a:pPr>
            <a:r>
              <a:rPr lang="en"/>
              <a:t>Eye problems</a:t>
            </a:r>
            <a:endParaRPr/>
          </a:p>
          <a:p>
            <a:pPr indent="-304800" lvl="1" marL="1371600" rtl="0" algn="l">
              <a:lnSpc>
                <a:spcPct val="115000"/>
              </a:lnSpc>
              <a:spcBef>
                <a:spcPts val="0"/>
              </a:spcBef>
              <a:spcAft>
                <a:spcPts val="0"/>
              </a:spcAft>
              <a:buSzPts val="1200"/>
              <a:buChar char="○"/>
            </a:pPr>
            <a:r>
              <a:rPr lang="en"/>
              <a:t>Amputation</a:t>
            </a:r>
            <a:endParaRPr/>
          </a:p>
          <a:p>
            <a:pPr indent="0" lvl="0" marL="1371600" rtl="0" algn="l">
              <a:lnSpc>
                <a:spcPct val="115000"/>
              </a:lnSpc>
              <a:spcBef>
                <a:spcPts val="0"/>
              </a:spcBef>
              <a:spcAft>
                <a:spcPts val="0"/>
              </a:spcAft>
              <a:buNone/>
            </a:pPr>
            <a:r>
              <a:t/>
            </a:r>
            <a:endParaRPr/>
          </a:p>
          <a:p>
            <a:pPr indent="-304800" lvl="0" marL="457200" rtl="0" algn="l">
              <a:lnSpc>
                <a:spcPct val="115000"/>
              </a:lnSpc>
              <a:spcBef>
                <a:spcPts val="0"/>
              </a:spcBef>
              <a:spcAft>
                <a:spcPts val="0"/>
              </a:spcAft>
              <a:buSzPts val="1200"/>
              <a:buChar char="●"/>
            </a:pPr>
            <a:r>
              <a:rPr lang="en"/>
              <a:t>How we can use this info for the future:</a:t>
            </a:r>
            <a:endParaRPr/>
          </a:p>
          <a:p>
            <a:pPr indent="-304800" lvl="1" marL="1371600" rtl="0" algn="l">
              <a:lnSpc>
                <a:spcPct val="115000"/>
              </a:lnSpc>
              <a:spcBef>
                <a:spcPts val="0"/>
              </a:spcBef>
              <a:spcAft>
                <a:spcPts val="0"/>
              </a:spcAft>
              <a:buSzPts val="1200"/>
              <a:buChar char="○"/>
            </a:pPr>
            <a:r>
              <a:rPr lang="en"/>
              <a:t>According to the American Heart Association, 122 million Americans that are 20 years old or older have been diagnosed with high blood pressure.</a:t>
            </a:r>
            <a:endParaRPr/>
          </a:p>
          <a:p>
            <a:pPr indent="-304800" lvl="1" marL="1371600" rtl="0" algn="l">
              <a:lnSpc>
                <a:spcPct val="115000"/>
              </a:lnSpc>
              <a:spcBef>
                <a:spcPts val="0"/>
              </a:spcBef>
              <a:spcAft>
                <a:spcPts val="0"/>
              </a:spcAft>
              <a:buSzPts val="1200"/>
              <a:buChar char="○"/>
            </a:pPr>
            <a:r>
              <a:rPr lang="en"/>
              <a:t>8.5 million americans go undiagnosed with diabetes</a:t>
            </a:r>
            <a:endParaRPr/>
          </a:p>
          <a:p>
            <a:pPr indent="-304800" lvl="1" marL="1371600" rtl="0" algn="l">
              <a:lnSpc>
                <a:spcPct val="115000"/>
              </a:lnSpc>
              <a:spcBef>
                <a:spcPts val="0"/>
              </a:spcBef>
              <a:spcAft>
                <a:spcPts val="0"/>
              </a:spcAft>
              <a:buSzPts val="1200"/>
              <a:buChar char="○"/>
            </a:pPr>
            <a:r>
              <a:rPr lang="en"/>
              <a:t>Early detection and treatment:</a:t>
            </a:r>
            <a:endParaRPr/>
          </a:p>
          <a:p>
            <a:pPr indent="-304800" lvl="2" marL="1828800" rtl="0" algn="l">
              <a:lnSpc>
                <a:spcPct val="115000"/>
              </a:lnSpc>
              <a:spcBef>
                <a:spcPts val="0"/>
              </a:spcBef>
              <a:spcAft>
                <a:spcPts val="0"/>
              </a:spcAft>
              <a:buSzPts val="1200"/>
              <a:buChar char="■"/>
            </a:pPr>
            <a:r>
              <a:rPr lang="en"/>
              <a:t>Improve blood sugar control</a:t>
            </a:r>
            <a:endParaRPr/>
          </a:p>
          <a:p>
            <a:pPr indent="-304800" lvl="2" marL="1828800" rtl="0" algn="l">
              <a:lnSpc>
                <a:spcPct val="115000"/>
              </a:lnSpc>
              <a:spcBef>
                <a:spcPts val="0"/>
              </a:spcBef>
              <a:spcAft>
                <a:spcPts val="0"/>
              </a:spcAft>
              <a:buSzPts val="1200"/>
              <a:buChar char="■"/>
            </a:pPr>
            <a:r>
              <a:rPr lang="en"/>
              <a:t>Delay or prevent Type 2 Diabetes</a:t>
            </a:r>
            <a:endParaRPr/>
          </a:p>
          <a:p>
            <a:pPr indent="-304800" lvl="2" marL="1828800" rtl="0" algn="l">
              <a:lnSpc>
                <a:spcPct val="115000"/>
              </a:lnSpc>
              <a:spcBef>
                <a:spcPts val="0"/>
              </a:spcBef>
              <a:spcAft>
                <a:spcPts val="0"/>
              </a:spcAft>
              <a:buSzPts val="1200"/>
              <a:buChar char="■"/>
            </a:pPr>
            <a:r>
              <a:rPr lang="en"/>
              <a:t>Better quality of life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58"/>
          <p:cNvSpPr txBox="1"/>
          <p:nvPr>
            <p:ph type="title"/>
          </p:nvPr>
        </p:nvSpPr>
        <p:spPr>
          <a:xfrm>
            <a:off x="713263" y="906525"/>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t>THANKS!</a:t>
            </a:r>
            <a:endParaRPr sz="6000"/>
          </a:p>
        </p:txBody>
      </p:sp>
      <p:sp>
        <p:nvSpPr>
          <p:cNvPr id="651" name="Google Shape;651;p58"/>
          <p:cNvSpPr txBox="1"/>
          <p:nvPr/>
        </p:nvSpPr>
        <p:spPr>
          <a:xfrm>
            <a:off x="713275" y="3589050"/>
            <a:ext cx="44481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Please keep this slide for attribution.</a:t>
            </a:r>
            <a:endParaRPr sz="1200">
              <a:solidFill>
                <a:schemeClr val="dk1"/>
              </a:solidFill>
              <a:latin typeface="Albert Sans"/>
              <a:ea typeface="Albert Sans"/>
              <a:cs typeface="Albert Sans"/>
              <a:sym typeface="Albert Sans"/>
            </a:endParaRPr>
          </a:p>
        </p:txBody>
      </p:sp>
      <p:sp>
        <p:nvSpPr>
          <p:cNvPr id="652" name="Google Shape;652;p58"/>
          <p:cNvSpPr/>
          <p:nvPr/>
        </p:nvSpPr>
        <p:spPr>
          <a:xfrm rot="-5400000">
            <a:off x="6400900" y="2413900"/>
            <a:ext cx="2314200" cy="3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58"/>
          <p:cNvCxnSpPr/>
          <p:nvPr/>
        </p:nvCxnSpPr>
        <p:spPr>
          <a:xfrm>
            <a:off x="5971875" y="548375"/>
            <a:ext cx="0" cy="4589100"/>
          </a:xfrm>
          <a:prstGeom prst="straightConnector1">
            <a:avLst/>
          </a:prstGeom>
          <a:noFill/>
          <a:ln cap="flat" cmpd="sng" w="9525">
            <a:solidFill>
              <a:schemeClr val="dk1"/>
            </a:solidFill>
            <a:prstDash val="solid"/>
            <a:round/>
            <a:headEnd len="med" w="med" type="none"/>
            <a:tailEnd len="med" w="med" type="none"/>
          </a:ln>
        </p:spPr>
      </p:cxnSp>
      <p:grpSp>
        <p:nvGrpSpPr>
          <p:cNvPr id="654" name="Google Shape;654;p58"/>
          <p:cNvGrpSpPr/>
          <p:nvPr/>
        </p:nvGrpSpPr>
        <p:grpSpPr>
          <a:xfrm rot="10800000">
            <a:off x="6063670" y="539512"/>
            <a:ext cx="2988680" cy="1640333"/>
            <a:chOff x="6146925" y="3426425"/>
            <a:chExt cx="1789200" cy="982000"/>
          </a:xfrm>
        </p:grpSpPr>
        <p:cxnSp>
          <p:nvCxnSpPr>
            <p:cNvPr id="655" name="Google Shape;655;p58"/>
            <p:cNvCxnSpPr/>
            <p:nvPr/>
          </p:nvCxnSpPr>
          <p:spPr>
            <a:xfrm rot="10800000">
              <a:off x="7060900" y="3426425"/>
              <a:ext cx="0" cy="972300"/>
            </a:xfrm>
            <a:prstGeom prst="straightConnector1">
              <a:avLst/>
            </a:prstGeom>
            <a:noFill/>
            <a:ln cap="flat" cmpd="sng" w="9525">
              <a:solidFill>
                <a:schemeClr val="dk1"/>
              </a:solidFill>
              <a:prstDash val="solid"/>
              <a:round/>
              <a:headEnd len="med" w="med" type="none"/>
              <a:tailEnd len="med" w="med" type="none"/>
            </a:ln>
          </p:spPr>
        </p:cxnSp>
        <p:cxnSp>
          <p:nvCxnSpPr>
            <p:cNvPr id="656" name="Google Shape;656;p58"/>
            <p:cNvCxnSpPr/>
            <p:nvPr/>
          </p:nvCxnSpPr>
          <p:spPr>
            <a:xfrm>
              <a:off x="6146925" y="4408425"/>
              <a:ext cx="1789200" cy="0"/>
            </a:xfrm>
            <a:prstGeom prst="straightConnector1">
              <a:avLst/>
            </a:prstGeom>
            <a:noFill/>
            <a:ln cap="flat" cmpd="sng" w="9525">
              <a:solidFill>
                <a:schemeClr val="dk1"/>
              </a:solidFill>
              <a:prstDash val="solid"/>
              <a:round/>
              <a:headEnd len="med" w="med" type="none"/>
              <a:tailEnd len="med" w="med" type="none"/>
            </a:ln>
          </p:spPr>
        </p:cxnSp>
        <p:cxnSp>
          <p:nvCxnSpPr>
            <p:cNvPr id="657" name="Google Shape;657;p58"/>
            <p:cNvCxnSpPr/>
            <p:nvPr/>
          </p:nvCxnSpPr>
          <p:spPr>
            <a:xfrm flipH="1" rot="10800000">
              <a:off x="7060900" y="384462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658" name="Google Shape;658;p58"/>
            <p:cNvCxnSpPr/>
            <p:nvPr/>
          </p:nvCxnSpPr>
          <p:spPr>
            <a:xfrm flipH="1" rot="10800000">
              <a:off x="7060900" y="3533225"/>
              <a:ext cx="427800" cy="865500"/>
            </a:xfrm>
            <a:prstGeom prst="straightConnector1">
              <a:avLst/>
            </a:prstGeom>
            <a:noFill/>
            <a:ln cap="flat" cmpd="sng" w="9525">
              <a:solidFill>
                <a:schemeClr val="dk1"/>
              </a:solidFill>
              <a:prstDash val="solid"/>
              <a:round/>
              <a:headEnd len="med" w="med" type="none"/>
              <a:tailEnd len="med" w="med" type="none"/>
            </a:ln>
          </p:spPr>
        </p:cxnSp>
        <p:cxnSp>
          <p:nvCxnSpPr>
            <p:cNvPr id="659" name="Google Shape;659;p58"/>
            <p:cNvCxnSpPr/>
            <p:nvPr/>
          </p:nvCxnSpPr>
          <p:spPr>
            <a:xfrm rot="10800000">
              <a:off x="6234400" y="384927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660" name="Google Shape;660;p58"/>
            <p:cNvCxnSpPr/>
            <p:nvPr/>
          </p:nvCxnSpPr>
          <p:spPr>
            <a:xfrm rot="10800000">
              <a:off x="6633100" y="3537875"/>
              <a:ext cx="427800" cy="865500"/>
            </a:xfrm>
            <a:prstGeom prst="straightConnector1">
              <a:avLst/>
            </a:prstGeom>
            <a:noFill/>
            <a:ln cap="flat" cmpd="sng" w="9525">
              <a:solidFill>
                <a:schemeClr val="dk1"/>
              </a:solidFill>
              <a:prstDash val="solid"/>
              <a:round/>
              <a:headEnd len="med" w="med" type="none"/>
              <a:tailEnd len="med" w="med" type="none"/>
            </a:ln>
          </p:spPr>
        </p:cxnSp>
      </p:grpSp>
      <p:cxnSp>
        <p:nvCxnSpPr>
          <p:cNvPr id="661" name="Google Shape;661;p58"/>
          <p:cNvCxnSpPr/>
          <p:nvPr/>
        </p:nvCxnSpPr>
        <p:spPr>
          <a:xfrm>
            <a:off x="5981625" y="2841763"/>
            <a:ext cx="3169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267" name="Google Shape;267;p33"/>
          <p:cNvSpPr txBox="1"/>
          <p:nvPr>
            <p:ph idx="2" type="title"/>
          </p:nvPr>
        </p:nvSpPr>
        <p:spPr>
          <a:xfrm>
            <a:off x="1077925" y="2053588"/>
            <a:ext cx="1220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68" name="Google Shape;268;p33"/>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Project </a:t>
            </a:r>
            <a:r>
              <a:rPr lang="en" sz="2500"/>
              <a:t>Overview</a:t>
            </a:r>
            <a:endParaRPr sz="2500"/>
          </a:p>
        </p:txBody>
      </p:sp>
      <p:sp>
        <p:nvSpPr>
          <p:cNvPr id="269" name="Google Shape;269;p33"/>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CORTNEY</a:t>
            </a:r>
            <a:endParaRPr sz="1200"/>
          </a:p>
        </p:txBody>
      </p:sp>
      <p:grpSp>
        <p:nvGrpSpPr>
          <p:cNvPr id="270" name="Google Shape;270;p33"/>
          <p:cNvGrpSpPr/>
          <p:nvPr/>
        </p:nvGrpSpPr>
        <p:grpSpPr>
          <a:xfrm>
            <a:off x="7110233" y="1072371"/>
            <a:ext cx="974196" cy="974196"/>
            <a:chOff x="2362638" y="3110715"/>
            <a:chExt cx="631406" cy="631406"/>
          </a:xfrm>
        </p:grpSpPr>
        <p:sp>
          <p:nvSpPr>
            <p:cNvPr id="271" name="Google Shape;271;p33"/>
            <p:cNvSpPr/>
            <p:nvPr/>
          </p:nvSpPr>
          <p:spPr>
            <a:xfrm>
              <a:off x="2675531" y="3110715"/>
              <a:ext cx="5609" cy="133060"/>
            </a:xfrm>
            <a:custGeom>
              <a:rect b="b" l="l" r="r" t="t"/>
              <a:pathLst>
                <a:path extrusionOk="0" h="12241" w="516">
                  <a:moveTo>
                    <a:pt x="257" y="0"/>
                  </a:moveTo>
                  <a:cubicBezTo>
                    <a:pt x="116" y="0"/>
                    <a:pt x="0" y="116"/>
                    <a:pt x="0" y="259"/>
                  </a:cubicBezTo>
                  <a:lnTo>
                    <a:pt x="0" y="11982"/>
                  </a:lnTo>
                  <a:cubicBezTo>
                    <a:pt x="0" y="12125"/>
                    <a:pt x="116" y="12241"/>
                    <a:pt x="257" y="12241"/>
                  </a:cubicBezTo>
                  <a:cubicBezTo>
                    <a:pt x="400" y="12241"/>
                    <a:pt x="516" y="12125"/>
                    <a:pt x="516" y="11982"/>
                  </a:cubicBezTo>
                  <a:lnTo>
                    <a:pt x="516" y="259"/>
                  </a:lnTo>
                  <a:cubicBezTo>
                    <a:pt x="516" y="116"/>
                    <a:pt x="400" y="0"/>
                    <a:pt x="2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3"/>
            <p:cNvSpPr/>
            <p:nvPr/>
          </p:nvSpPr>
          <p:spPr>
            <a:xfrm>
              <a:off x="2675531" y="3609083"/>
              <a:ext cx="5609" cy="133038"/>
            </a:xfrm>
            <a:custGeom>
              <a:rect b="b" l="l" r="r" t="t"/>
              <a:pathLst>
                <a:path extrusionOk="0" h="12239" w="516">
                  <a:moveTo>
                    <a:pt x="257" y="0"/>
                  </a:moveTo>
                  <a:cubicBezTo>
                    <a:pt x="116" y="0"/>
                    <a:pt x="0" y="116"/>
                    <a:pt x="0" y="259"/>
                  </a:cubicBezTo>
                  <a:lnTo>
                    <a:pt x="0" y="11982"/>
                  </a:lnTo>
                  <a:cubicBezTo>
                    <a:pt x="0" y="12123"/>
                    <a:pt x="116" y="12239"/>
                    <a:pt x="257" y="12239"/>
                  </a:cubicBezTo>
                  <a:cubicBezTo>
                    <a:pt x="400" y="12239"/>
                    <a:pt x="516" y="12123"/>
                    <a:pt x="516" y="11982"/>
                  </a:cubicBezTo>
                  <a:lnTo>
                    <a:pt x="516" y="259"/>
                  </a:lnTo>
                  <a:cubicBezTo>
                    <a:pt x="516" y="116"/>
                    <a:pt x="400" y="0"/>
                    <a:pt x="25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3"/>
            <p:cNvSpPr/>
            <p:nvPr/>
          </p:nvSpPr>
          <p:spPr>
            <a:xfrm>
              <a:off x="2860995" y="3423608"/>
              <a:ext cx="133049" cy="5642"/>
            </a:xfrm>
            <a:custGeom>
              <a:rect b="b" l="l" r="r" t="t"/>
              <a:pathLst>
                <a:path extrusionOk="0" h="519" w="12240">
                  <a:moveTo>
                    <a:pt x="259" y="1"/>
                  </a:moveTo>
                  <a:cubicBezTo>
                    <a:pt x="116" y="1"/>
                    <a:pt x="0" y="116"/>
                    <a:pt x="0" y="259"/>
                  </a:cubicBezTo>
                  <a:cubicBezTo>
                    <a:pt x="0" y="403"/>
                    <a:pt x="116" y="518"/>
                    <a:pt x="259" y="518"/>
                  </a:cubicBezTo>
                  <a:lnTo>
                    <a:pt x="11980" y="518"/>
                  </a:lnTo>
                  <a:cubicBezTo>
                    <a:pt x="12124" y="518"/>
                    <a:pt x="12239" y="403"/>
                    <a:pt x="12239" y="259"/>
                  </a:cubicBezTo>
                  <a:cubicBezTo>
                    <a:pt x="12239" y="116"/>
                    <a:pt x="12124" y="1"/>
                    <a:pt x="1198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p:nvPr/>
          </p:nvSpPr>
          <p:spPr>
            <a:xfrm>
              <a:off x="2362638" y="3423608"/>
              <a:ext cx="133038" cy="5642"/>
            </a:xfrm>
            <a:custGeom>
              <a:rect b="b" l="l" r="r" t="t"/>
              <a:pathLst>
                <a:path extrusionOk="0" h="519" w="12239">
                  <a:moveTo>
                    <a:pt x="259" y="1"/>
                  </a:moveTo>
                  <a:cubicBezTo>
                    <a:pt x="116" y="1"/>
                    <a:pt x="0" y="116"/>
                    <a:pt x="0" y="259"/>
                  </a:cubicBezTo>
                  <a:cubicBezTo>
                    <a:pt x="0" y="403"/>
                    <a:pt x="116" y="518"/>
                    <a:pt x="259" y="518"/>
                  </a:cubicBezTo>
                  <a:lnTo>
                    <a:pt x="11982" y="518"/>
                  </a:lnTo>
                  <a:cubicBezTo>
                    <a:pt x="12125" y="518"/>
                    <a:pt x="12239" y="403"/>
                    <a:pt x="12239" y="259"/>
                  </a:cubicBezTo>
                  <a:cubicBezTo>
                    <a:pt x="12239" y="116"/>
                    <a:pt x="12125" y="1"/>
                    <a:pt x="1198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3"/>
            <p:cNvSpPr/>
            <p:nvPr/>
          </p:nvSpPr>
          <p:spPr>
            <a:xfrm>
              <a:off x="2768959" y="3153728"/>
              <a:ext cx="70916" cy="115537"/>
            </a:xfrm>
            <a:custGeom>
              <a:rect b="b" l="l" r="r" t="t"/>
              <a:pathLst>
                <a:path extrusionOk="0" h="10629" w="6524">
                  <a:moveTo>
                    <a:pt x="6230" y="1"/>
                  </a:moveTo>
                  <a:cubicBezTo>
                    <a:pt x="6141" y="1"/>
                    <a:pt x="6054" y="45"/>
                    <a:pt x="6006" y="127"/>
                  </a:cubicBezTo>
                  <a:lnTo>
                    <a:pt x="73" y="10238"/>
                  </a:lnTo>
                  <a:cubicBezTo>
                    <a:pt x="0" y="10361"/>
                    <a:pt x="42" y="10520"/>
                    <a:pt x="166" y="10592"/>
                  </a:cubicBezTo>
                  <a:cubicBezTo>
                    <a:pt x="207" y="10616"/>
                    <a:pt x="252" y="10627"/>
                    <a:pt x="297" y="10627"/>
                  </a:cubicBezTo>
                  <a:lnTo>
                    <a:pt x="295" y="10628"/>
                  </a:lnTo>
                  <a:cubicBezTo>
                    <a:pt x="385" y="10628"/>
                    <a:pt x="471" y="10582"/>
                    <a:pt x="519" y="10499"/>
                  </a:cubicBezTo>
                  <a:lnTo>
                    <a:pt x="6451" y="389"/>
                  </a:lnTo>
                  <a:cubicBezTo>
                    <a:pt x="6523" y="267"/>
                    <a:pt x="6482" y="108"/>
                    <a:pt x="6359" y="36"/>
                  </a:cubicBezTo>
                  <a:cubicBezTo>
                    <a:pt x="6319" y="12"/>
                    <a:pt x="6274" y="1"/>
                    <a:pt x="623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3"/>
            <p:cNvSpPr/>
            <p:nvPr/>
          </p:nvSpPr>
          <p:spPr>
            <a:xfrm>
              <a:off x="2516797" y="3583582"/>
              <a:ext cx="70905" cy="115526"/>
            </a:xfrm>
            <a:custGeom>
              <a:rect b="b" l="l" r="r" t="t"/>
              <a:pathLst>
                <a:path extrusionOk="0" h="10628" w="6523">
                  <a:moveTo>
                    <a:pt x="6228" y="1"/>
                  </a:moveTo>
                  <a:cubicBezTo>
                    <a:pt x="6139" y="1"/>
                    <a:pt x="6053" y="45"/>
                    <a:pt x="6005" y="127"/>
                  </a:cubicBezTo>
                  <a:lnTo>
                    <a:pt x="73" y="10239"/>
                  </a:lnTo>
                  <a:cubicBezTo>
                    <a:pt x="1" y="10361"/>
                    <a:pt x="42" y="10520"/>
                    <a:pt x="165" y="10593"/>
                  </a:cubicBezTo>
                  <a:cubicBezTo>
                    <a:pt x="206" y="10615"/>
                    <a:pt x="251" y="10627"/>
                    <a:pt x="296" y="10627"/>
                  </a:cubicBezTo>
                  <a:cubicBezTo>
                    <a:pt x="384" y="10627"/>
                    <a:pt x="470" y="10582"/>
                    <a:pt x="519" y="10499"/>
                  </a:cubicBezTo>
                  <a:lnTo>
                    <a:pt x="6450" y="390"/>
                  </a:lnTo>
                  <a:cubicBezTo>
                    <a:pt x="6522" y="265"/>
                    <a:pt x="6481" y="108"/>
                    <a:pt x="6358" y="36"/>
                  </a:cubicBezTo>
                  <a:cubicBezTo>
                    <a:pt x="6318" y="12"/>
                    <a:pt x="6272" y="1"/>
                    <a:pt x="62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3"/>
            <p:cNvSpPr/>
            <p:nvPr/>
          </p:nvSpPr>
          <p:spPr>
            <a:xfrm>
              <a:off x="2835092" y="3517460"/>
              <a:ext cx="116342" cy="70101"/>
            </a:xfrm>
            <a:custGeom>
              <a:rect b="b" l="l" r="r" t="t"/>
              <a:pathLst>
                <a:path extrusionOk="0" h="6449" w="10703">
                  <a:moveTo>
                    <a:pt x="296" y="0"/>
                  </a:moveTo>
                  <a:cubicBezTo>
                    <a:pt x="207" y="0"/>
                    <a:pt x="122" y="46"/>
                    <a:pt x="73" y="127"/>
                  </a:cubicBezTo>
                  <a:cubicBezTo>
                    <a:pt x="1" y="252"/>
                    <a:pt x="42" y="409"/>
                    <a:pt x="165" y="481"/>
                  </a:cubicBezTo>
                  <a:lnTo>
                    <a:pt x="10276" y="6412"/>
                  </a:lnTo>
                  <a:cubicBezTo>
                    <a:pt x="10318" y="6436"/>
                    <a:pt x="10363" y="6449"/>
                    <a:pt x="10407" y="6449"/>
                  </a:cubicBezTo>
                  <a:cubicBezTo>
                    <a:pt x="10495" y="6449"/>
                    <a:pt x="10582" y="6402"/>
                    <a:pt x="10630" y="6321"/>
                  </a:cubicBezTo>
                  <a:cubicBezTo>
                    <a:pt x="10702" y="6197"/>
                    <a:pt x="10661" y="6038"/>
                    <a:pt x="10537" y="5967"/>
                  </a:cubicBezTo>
                  <a:lnTo>
                    <a:pt x="427" y="36"/>
                  </a:lnTo>
                  <a:cubicBezTo>
                    <a:pt x="386" y="12"/>
                    <a:pt x="340" y="0"/>
                    <a:pt x="2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3"/>
            <p:cNvSpPr/>
            <p:nvPr/>
          </p:nvSpPr>
          <p:spPr>
            <a:xfrm>
              <a:off x="2405238" y="3265287"/>
              <a:ext cx="116342" cy="70101"/>
            </a:xfrm>
            <a:custGeom>
              <a:rect b="b" l="l" r="r" t="t"/>
              <a:pathLst>
                <a:path extrusionOk="0" h="6449" w="10703">
                  <a:moveTo>
                    <a:pt x="297" y="0"/>
                  </a:moveTo>
                  <a:cubicBezTo>
                    <a:pt x="208" y="0"/>
                    <a:pt x="121" y="46"/>
                    <a:pt x="73" y="129"/>
                  </a:cubicBezTo>
                  <a:cubicBezTo>
                    <a:pt x="1" y="252"/>
                    <a:pt x="42" y="409"/>
                    <a:pt x="165" y="481"/>
                  </a:cubicBezTo>
                  <a:lnTo>
                    <a:pt x="10276" y="6412"/>
                  </a:lnTo>
                  <a:cubicBezTo>
                    <a:pt x="10317" y="6436"/>
                    <a:pt x="10362" y="6449"/>
                    <a:pt x="10407" y="6449"/>
                  </a:cubicBezTo>
                  <a:cubicBezTo>
                    <a:pt x="10495" y="6449"/>
                    <a:pt x="10581" y="6404"/>
                    <a:pt x="10630" y="6321"/>
                  </a:cubicBezTo>
                  <a:cubicBezTo>
                    <a:pt x="10702" y="6198"/>
                    <a:pt x="10661" y="6040"/>
                    <a:pt x="10538" y="5967"/>
                  </a:cubicBezTo>
                  <a:lnTo>
                    <a:pt x="427" y="36"/>
                  </a:lnTo>
                  <a:cubicBezTo>
                    <a:pt x="386" y="12"/>
                    <a:pt x="341"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3"/>
            <p:cNvSpPr/>
            <p:nvPr/>
          </p:nvSpPr>
          <p:spPr>
            <a:xfrm>
              <a:off x="2516797" y="3153717"/>
              <a:ext cx="70905" cy="115526"/>
            </a:xfrm>
            <a:custGeom>
              <a:rect b="b" l="l" r="r" t="t"/>
              <a:pathLst>
                <a:path extrusionOk="0" h="10628" w="6523">
                  <a:moveTo>
                    <a:pt x="295" y="1"/>
                  </a:moveTo>
                  <a:cubicBezTo>
                    <a:pt x="251" y="1"/>
                    <a:pt x="206" y="12"/>
                    <a:pt x="165" y="37"/>
                  </a:cubicBezTo>
                  <a:cubicBezTo>
                    <a:pt x="42" y="109"/>
                    <a:pt x="1" y="266"/>
                    <a:pt x="73" y="390"/>
                  </a:cubicBezTo>
                  <a:lnTo>
                    <a:pt x="6005" y="10500"/>
                  </a:lnTo>
                  <a:cubicBezTo>
                    <a:pt x="6053" y="10583"/>
                    <a:pt x="6139" y="10628"/>
                    <a:pt x="6227" y="10628"/>
                  </a:cubicBezTo>
                  <a:cubicBezTo>
                    <a:pt x="6272" y="10628"/>
                    <a:pt x="6317" y="10617"/>
                    <a:pt x="6358" y="10593"/>
                  </a:cubicBezTo>
                  <a:cubicBezTo>
                    <a:pt x="6481" y="10521"/>
                    <a:pt x="6522" y="10362"/>
                    <a:pt x="6450" y="10239"/>
                  </a:cubicBezTo>
                  <a:lnTo>
                    <a:pt x="519" y="128"/>
                  </a:lnTo>
                  <a:cubicBezTo>
                    <a:pt x="470" y="46"/>
                    <a:pt x="384" y="1"/>
                    <a:pt x="2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3"/>
            <p:cNvSpPr/>
            <p:nvPr/>
          </p:nvSpPr>
          <p:spPr>
            <a:xfrm>
              <a:off x="2768970" y="3583593"/>
              <a:ext cx="70905" cy="115515"/>
            </a:xfrm>
            <a:custGeom>
              <a:rect b="b" l="l" r="r" t="t"/>
              <a:pathLst>
                <a:path extrusionOk="0" h="10627" w="6523">
                  <a:moveTo>
                    <a:pt x="295" y="0"/>
                  </a:moveTo>
                  <a:cubicBezTo>
                    <a:pt x="251" y="0"/>
                    <a:pt x="206" y="11"/>
                    <a:pt x="165" y="35"/>
                  </a:cubicBezTo>
                  <a:cubicBezTo>
                    <a:pt x="42" y="107"/>
                    <a:pt x="1" y="264"/>
                    <a:pt x="73" y="389"/>
                  </a:cubicBezTo>
                  <a:lnTo>
                    <a:pt x="6005" y="10498"/>
                  </a:lnTo>
                  <a:cubicBezTo>
                    <a:pt x="6053" y="10581"/>
                    <a:pt x="6139" y="10626"/>
                    <a:pt x="6227" y="10626"/>
                  </a:cubicBezTo>
                  <a:cubicBezTo>
                    <a:pt x="6272" y="10626"/>
                    <a:pt x="6317" y="10614"/>
                    <a:pt x="6358" y="10592"/>
                  </a:cubicBezTo>
                  <a:cubicBezTo>
                    <a:pt x="6481" y="10519"/>
                    <a:pt x="6522" y="10360"/>
                    <a:pt x="6450" y="10238"/>
                  </a:cubicBezTo>
                  <a:lnTo>
                    <a:pt x="518" y="126"/>
                  </a:lnTo>
                  <a:cubicBezTo>
                    <a:pt x="470" y="45"/>
                    <a:pt x="384" y="0"/>
                    <a:pt x="29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p:nvPr/>
          </p:nvSpPr>
          <p:spPr>
            <a:xfrm>
              <a:off x="2405260" y="3517460"/>
              <a:ext cx="116320" cy="70101"/>
            </a:xfrm>
            <a:custGeom>
              <a:rect b="b" l="l" r="r" t="t"/>
              <a:pathLst>
                <a:path extrusionOk="0" h="6449" w="10701">
                  <a:moveTo>
                    <a:pt x="10404" y="1"/>
                  </a:moveTo>
                  <a:cubicBezTo>
                    <a:pt x="10360" y="1"/>
                    <a:pt x="10315" y="12"/>
                    <a:pt x="10274" y="36"/>
                  </a:cubicBezTo>
                  <a:lnTo>
                    <a:pt x="164" y="5967"/>
                  </a:lnTo>
                  <a:cubicBezTo>
                    <a:pt x="42" y="6038"/>
                    <a:pt x="0" y="6197"/>
                    <a:pt x="73" y="6321"/>
                  </a:cubicBezTo>
                  <a:cubicBezTo>
                    <a:pt x="121" y="6402"/>
                    <a:pt x="207" y="6449"/>
                    <a:pt x="295" y="6449"/>
                  </a:cubicBezTo>
                  <a:cubicBezTo>
                    <a:pt x="339" y="6449"/>
                    <a:pt x="385" y="6436"/>
                    <a:pt x="425" y="6412"/>
                  </a:cubicBezTo>
                  <a:lnTo>
                    <a:pt x="10536" y="481"/>
                  </a:lnTo>
                  <a:cubicBezTo>
                    <a:pt x="10659" y="409"/>
                    <a:pt x="10700" y="252"/>
                    <a:pt x="10628" y="127"/>
                  </a:cubicBezTo>
                  <a:cubicBezTo>
                    <a:pt x="10579" y="46"/>
                    <a:pt x="10493" y="1"/>
                    <a:pt x="1040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3"/>
            <p:cNvSpPr/>
            <p:nvPr/>
          </p:nvSpPr>
          <p:spPr>
            <a:xfrm>
              <a:off x="2835092" y="3265287"/>
              <a:ext cx="116342" cy="70101"/>
            </a:xfrm>
            <a:custGeom>
              <a:rect b="b" l="l" r="r" t="t"/>
              <a:pathLst>
                <a:path extrusionOk="0" h="6449" w="10703">
                  <a:moveTo>
                    <a:pt x="10407" y="0"/>
                  </a:moveTo>
                  <a:cubicBezTo>
                    <a:pt x="10363" y="0"/>
                    <a:pt x="10318" y="12"/>
                    <a:pt x="10278" y="36"/>
                  </a:cubicBezTo>
                  <a:lnTo>
                    <a:pt x="165" y="5967"/>
                  </a:lnTo>
                  <a:cubicBezTo>
                    <a:pt x="42" y="6040"/>
                    <a:pt x="1" y="6198"/>
                    <a:pt x="73" y="6321"/>
                  </a:cubicBezTo>
                  <a:cubicBezTo>
                    <a:pt x="122" y="6404"/>
                    <a:pt x="208" y="6449"/>
                    <a:pt x="296" y="6449"/>
                  </a:cubicBezTo>
                  <a:cubicBezTo>
                    <a:pt x="341" y="6449"/>
                    <a:pt x="386" y="6436"/>
                    <a:pt x="427" y="6412"/>
                  </a:cubicBezTo>
                  <a:lnTo>
                    <a:pt x="10539" y="481"/>
                  </a:lnTo>
                  <a:cubicBezTo>
                    <a:pt x="10661" y="409"/>
                    <a:pt x="10702" y="252"/>
                    <a:pt x="10630" y="129"/>
                  </a:cubicBezTo>
                  <a:cubicBezTo>
                    <a:pt x="10582" y="46"/>
                    <a:pt x="10495" y="0"/>
                    <a:pt x="104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3"/>
            <p:cNvSpPr/>
            <p:nvPr/>
          </p:nvSpPr>
          <p:spPr>
            <a:xfrm>
              <a:off x="2713109" y="3181512"/>
              <a:ext cx="31849" cy="103374"/>
            </a:xfrm>
            <a:custGeom>
              <a:rect b="b" l="l" r="r" t="t"/>
              <a:pathLst>
                <a:path extrusionOk="0" h="9510" w="2930">
                  <a:moveTo>
                    <a:pt x="2645" y="0"/>
                  </a:moveTo>
                  <a:cubicBezTo>
                    <a:pt x="2529" y="0"/>
                    <a:pt x="2426" y="77"/>
                    <a:pt x="2395" y="193"/>
                  </a:cubicBezTo>
                  <a:lnTo>
                    <a:pt x="2002" y="1693"/>
                  </a:lnTo>
                  <a:cubicBezTo>
                    <a:pt x="1965" y="1831"/>
                    <a:pt x="2047" y="1972"/>
                    <a:pt x="2186" y="2008"/>
                  </a:cubicBezTo>
                  <a:cubicBezTo>
                    <a:pt x="2207" y="2013"/>
                    <a:pt x="2229" y="2017"/>
                    <a:pt x="2252" y="2017"/>
                  </a:cubicBezTo>
                  <a:lnTo>
                    <a:pt x="2252" y="2015"/>
                  </a:lnTo>
                  <a:cubicBezTo>
                    <a:pt x="2366" y="2015"/>
                    <a:pt x="2471" y="1939"/>
                    <a:pt x="2500" y="1824"/>
                  </a:cubicBezTo>
                  <a:lnTo>
                    <a:pt x="2894" y="324"/>
                  </a:lnTo>
                  <a:cubicBezTo>
                    <a:pt x="2930" y="186"/>
                    <a:pt x="2847" y="45"/>
                    <a:pt x="2711" y="9"/>
                  </a:cubicBezTo>
                  <a:cubicBezTo>
                    <a:pt x="2689" y="3"/>
                    <a:pt x="2666" y="0"/>
                    <a:pt x="2645" y="0"/>
                  </a:cubicBezTo>
                  <a:close/>
                  <a:moveTo>
                    <a:pt x="1989" y="2498"/>
                  </a:moveTo>
                  <a:cubicBezTo>
                    <a:pt x="1874" y="2498"/>
                    <a:pt x="1770" y="2575"/>
                    <a:pt x="1739" y="2691"/>
                  </a:cubicBezTo>
                  <a:lnTo>
                    <a:pt x="1608" y="3190"/>
                  </a:lnTo>
                  <a:cubicBezTo>
                    <a:pt x="1572" y="3328"/>
                    <a:pt x="1655" y="3470"/>
                    <a:pt x="1793" y="3506"/>
                  </a:cubicBezTo>
                  <a:cubicBezTo>
                    <a:pt x="1815" y="3513"/>
                    <a:pt x="1836" y="3514"/>
                    <a:pt x="1859" y="3514"/>
                  </a:cubicBezTo>
                  <a:cubicBezTo>
                    <a:pt x="1972" y="3514"/>
                    <a:pt x="2078" y="3438"/>
                    <a:pt x="2109" y="3323"/>
                  </a:cubicBezTo>
                  <a:lnTo>
                    <a:pt x="2240" y="2823"/>
                  </a:lnTo>
                  <a:cubicBezTo>
                    <a:pt x="2276" y="2685"/>
                    <a:pt x="2193" y="2543"/>
                    <a:pt x="2055" y="2507"/>
                  </a:cubicBezTo>
                  <a:cubicBezTo>
                    <a:pt x="2033" y="2501"/>
                    <a:pt x="2011" y="2498"/>
                    <a:pt x="1989" y="2498"/>
                  </a:cubicBezTo>
                  <a:close/>
                  <a:moveTo>
                    <a:pt x="1466" y="4497"/>
                  </a:moveTo>
                  <a:cubicBezTo>
                    <a:pt x="1350" y="4497"/>
                    <a:pt x="1246" y="4573"/>
                    <a:pt x="1215" y="4689"/>
                  </a:cubicBezTo>
                  <a:lnTo>
                    <a:pt x="953" y="5688"/>
                  </a:lnTo>
                  <a:cubicBezTo>
                    <a:pt x="917" y="5826"/>
                    <a:pt x="999" y="5968"/>
                    <a:pt x="1137" y="6004"/>
                  </a:cubicBezTo>
                  <a:cubicBezTo>
                    <a:pt x="1115" y="5998"/>
                    <a:pt x="1093" y="5995"/>
                    <a:pt x="1072" y="5995"/>
                  </a:cubicBezTo>
                  <a:cubicBezTo>
                    <a:pt x="957" y="5995"/>
                    <a:pt x="852" y="6072"/>
                    <a:pt x="822" y="6188"/>
                  </a:cubicBezTo>
                  <a:lnTo>
                    <a:pt x="428" y="7686"/>
                  </a:lnTo>
                  <a:cubicBezTo>
                    <a:pt x="392" y="7824"/>
                    <a:pt x="475" y="7965"/>
                    <a:pt x="613" y="8002"/>
                  </a:cubicBezTo>
                  <a:cubicBezTo>
                    <a:pt x="635" y="8009"/>
                    <a:pt x="656" y="8010"/>
                    <a:pt x="678" y="8010"/>
                  </a:cubicBezTo>
                  <a:cubicBezTo>
                    <a:pt x="792" y="8010"/>
                    <a:pt x="898" y="7934"/>
                    <a:pt x="929" y="7817"/>
                  </a:cubicBezTo>
                  <a:lnTo>
                    <a:pt x="1322" y="6320"/>
                  </a:lnTo>
                  <a:cubicBezTo>
                    <a:pt x="1358" y="6182"/>
                    <a:pt x="1275" y="6040"/>
                    <a:pt x="1137" y="6004"/>
                  </a:cubicBezTo>
                  <a:lnTo>
                    <a:pt x="1137" y="6004"/>
                  </a:lnTo>
                  <a:cubicBezTo>
                    <a:pt x="1160" y="6009"/>
                    <a:pt x="1181" y="6012"/>
                    <a:pt x="1203" y="6012"/>
                  </a:cubicBezTo>
                  <a:cubicBezTo>
                    <a:pt x="1319" y="6012"/>
                    <a:pt x="1422" y="5935"/>
                    <a:pt x="1453" y="5819"/>
                  </a:cubicBezTo>
                  <a:lnTo>
                    <a:pt x="1715" y="4820"/>
                  </a:lnTo>
                  <a:cubicBezTo>
                    <a:pt x="1752" y="4682"/>
                    <a:pt x="1669" y="4541"/>
                    <a:pt x="1531" y="4505"/>
                  </a:cubicBezTo>
                  <a:cubicBezTo>
                    <a:pt x="1509" y="4499"/>
                    <a:pt x="1487" y="4497"/>
                    <a:pt x="1466" y="4497"/>
                  </a:cubicBezTo>
                  <a:close/>
                  <a:moveTo>
                    <a:pt x="415" y="8493"/>
                  </a:moveTo>
                  <a:cubicBezTo>
                    <a:pt x="301" y="8493"/>
                    <a:pt x="197" y="8569"/>
                    <a:pt x="168" y="8687"/>
                  </a:cubicBezTo>
                  <a:lnTo>
                    <a:pt x="37" y="9185"/>
                  </a:lnTo>
                  <a:cubicBezTo>
                    <a:pt x="0" y="9323"/>
                    <a:pt x="82" y="9465"/>
                    <a:pt x="220" y="9501"/>
                  </a:cubicBezTo>
                  <a:cubicBezTo>
                    <a:pt x="242" y="9506"/>
                    <a:pt x="264" y="9510"/>
                    <a:pt x="285" y="9510"/>
                  </a:cubicBezTo>
                  <a:lnTo>
                    <a:pt x="285" y="9508"/>
                  </a:lnTo>
                  <a:cubicBezTo>
                    <a:pt x="401" y="9508"/>
                    <a:pt x="506" y="9432"/>
                    <a:pt x="535" y="9316"/>
                  </a:cubicBezTo>
                  <a:lnTo>
                    <a:pt x="666" y="8818"/>
                  </a:lnTo>
                  <a:cubicBezTo>
                    <a:pt x="703" y="8678"/>
                    <a:pt x="620" y="8538"/>
                    <a:pt x="482" y="8502"/>
                  </a:cubicBezTo>
                  <a:cubicBezTo>
                    <a:pt x="460" y="8496"/>
                    <a:pt x="437" y="8493"/>
                    <a:pt x="415" y="849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3"/>
            <p:cNvSpPr/>
            <p:nvPr/>
          </p:nvSpPr>
          <p:spPr>
            <a:xfrm>
              <a:off x="2611920" y="3567103"/>
              <a:ext cx="31893" cy="103385"/>
            </a:xfrm>
            <a:custGeom>
              <a:rect b="b" l="l" r="r" t="t"/>
              <a:pathLst>
                <a:path extrusionOk="0" h="9511" w="2934">
                  <a:moveTo>
                    <a:pt x="2645" y="1"/>
                  </a:moveTo>
                  <a:cubicBezTo>
                    <a:pt x="2530" y="1"/>
                    <a:pt x="2427" y="79"/>
                    <a:pt x="2397" y="194"/>
                  </a:cubicBezTo>
                  <a:lnTo>
                    <a:pt x="2003" y="1693"/>
                  </a:lnTo>
                  <a:cubicBezTo>
                    <a:pt x="1967" y="1831"/>
                    <a:pt x="2050" y="1971"/>
                    <a:pt x="2188" y="2007"/>
                  </a:cubicBezTo>
                  <a:cubicBezTo>
                    <a:pt x="2210" y="2014"/>
                    <a:pt x="2231" y="2016"/>
                    <a:pt x="2253" y="2016"/>
                  </a:cubicBezTo>
                  <a:cubicBezTo>
                    <a:pt x="2367" y="2016"/>
                    <a:pt x="2472" y="1940"/>
                    <a:pt x="2504" y="1825"/>
                  </a:cubicBezTo>
                  <a:lnTo>
                    <a:pt x="2897" y="325"/>
                  </a:lnTo>
                  <a:cubicBezTo>
                    <a:pt x="2933" y="187"/>
                    <a:pt x="2850" y="48"/>
                    <a:pt x="2712" y="10"/>
                  </a:cubicBezTo>
                  <a:cubicBezTo>
                    <a:pt x="2690" y="3"/>
                    <a:pt x="2667" y="1"/>
                    <a:pt x="2645" y="1"/>
                  </a:cubicBezTo>
                  <a:close/>
                  <a:moveTo>
                    <a:pt x="1989" y="2499"/>
                  </a:moveTo>
                  <a:cubicBezTo>
                    <a:pt x="1874" y="2499"/>
                    <a:pt x="1771" y="2577"/>
                    <a:pt x="1741" y="2692"/>
                  </a:cubicBezTo>
                  <a:lnTo>
                    <a:pt x="1610" y="3193"/>
                  </a:lnTo>
                  <a:cubicBezTo>
                    <a:pt x="1574" y="3331"/>
                    <a:pt x="1656" y="3470"/>
                    <a:pt x="1794" y="3507"/>
                  </a:cubicBezTo>
                  <a:cubicBezTo>
                    <a:pt x="1817" y="3514"/>
                    <a:pt x="1838" y="3515"/>
                    <a:pt x="1860" y="3515"/>
                  </a:cubicBezTo>
                  <a:cubicBezTo>
                    <a:pt x="1974" y="3515"/>
                    <a:pt x="2079" y="3439"/>
                    <a:pt x="2110" y="3324"/>
                  </a:cubicBezTo>
                  <a:lnTo>
                    <a:pt x="2241" y="2823"/>
                  </a:lnTo>
                  <a:cubicBezTo>
                    <a:pt x="2278" y="2685"/>
                    <a:pt x="2195" y="2544"/>
                    <a:pt x="2057" y="2508"/>
                  </a:cubicBezTo>
                  <a:cubicBezTo>
                    <a:pt x="2034" y="2502"/>
                    <a:pt x="2011" y="2499"/>
                    <a:pt x="1989" y="2499"/>
                  </a:cubicBezTo>
                  <a:close/>
                  <a:moveTo>
                    <a:pt x="1466" y="4497"/>
                  </a:moveTo>
                  <a:cubicBezTo>
                    <a:pt x="1351" y="4497"/>
                    <a:pt x="1247" y="4574"/>
                    <a:pt x="1217" y="4690"/>
                  </a:cubicBezTo>
                  <a:lnTo>
                    <a:pt x="954" y="5689"/>
                  </a:lnTo>
                  <a:cubicBezTo>
                    <a:pt x="918" y="5825"/>
                    <a:pt x="997" y="5963"/>
                    <a:pt x="1132" y="6003"/>
                  </a:cubicBezTo>
                  <a:cubicBezTo>
                    <a:pt x="1112" y="5999"/>
                    <a:pt x="1093" y="5996"/>
                    <a:pt x="1074" y="5996"/>
                  </a:cubicBezTo>
                  <a:cubicBezTo>
                    <a:pt x="959" y="5996"/>
                    <a:pt x="854" y="6073"/>
                    <a:pt x="823" y="6189"/>
                  </a:cubicBezTo>
                  <a:lnTo>
                    <a:pt x="430" y="7687"/>
                  </a:lnTo>
                  <a:cubicBezTo>
                    <a:pt x="394" y="7827"/>
                    <a:pt x="476" y="7966"/>
                    <a:pt x="614" y="8003"/>
                  </a:cubicBezTo>
                  <a:cubicBezTo>
                    <a:pt x="637" y="8009"/>
                    <a:pt x="659" y="8011"/>
                    <a:pt x="680" y="8011"/>
                  </a:cubicBezTo>
                  <a:cubicBezTo>
                    <a:pt x="796" y="8011"/>
                    <a:pt x="899" y="7935"/>
                    <a:pt x="930" y="7818"/>
                  </a:cubicBezTo>
                  <a:lnTo>
                    <a:pt x="1323" y="6320"/>
                  </a:lnTo>
                  <a:cubicBezTo>
                    <a:pt x="1358" y="6184"/>
                    <a:pt x="1280" y="6046"/>
                    <a:pt x="1146" y="6006"/>
                  </a:cubicBezTo>
                  <a:lnTo>
                    <a:pt x="1146" y="6006"/>
                  </a:lnTo>
                  <a:cubicBezTo>
                    <a:pt x="1166" y="6011"/>
                    <a:pt x="1186" y="6014"/>
                    <a:pt x="1206" y="6014"/>
                  </a:cubicBezTo>
                  <a:cubicBezTo>
                    <a:pt x="1321" y="6014"/>
                    <a:pt x="1424" y="5936"/>
                    <a:pt x="1455" y="5820"/>
                  </a:cubicBezTo>
                  <a:lnTo>
                    <a:pt x="1717" y="4821"/>
                  </a:lnTo>
                  <a:cubicBezTo>
                    <a:pt x="1753" y="4683"/>
                    <a:pt x="1670" y="4542"/>
                    <a:pt x="1532" y="4506"/>
                  </a:cubicBezTo>
                  <a:cubicBezTo>
                    <a:pt x="1510" y="4500"/>
                    <a:pt x="1488" y="4497"/>
                    <a:pt x="1466" y="4497"/>
                  </a:cubicBezTo>
                  <a:close/>
                  <a:moveTo>
                    <a:pt x="415" y="8494"/>
                  </a:moveTo>
                  <a:cubicBezTo>
                    <a:pt x="300" y="8494"/>
                    <a:pt x="198" y="8571"/>
                    <a:pt x="168" y="8687"/>
                  </a:cubicBezTo>
                  <a:lnTo>
                    <a:pt x="36" y="9186"/>
                  </a:lnTo>
                  <a:cubicBezTo>
                    <a:pt x="0" y="9324"/>
                    <a:pt x="83" y="9466"/>
                    <a:pt x="221" y="9502"/>
                  </a:cubicBezTo>
                  <a:cubicBezTo>
                    <a:pt x="243" y="9507"/>
                    <a:pt x="266" y="9510"/>
                    <a:pt x="287" y="9510"/>
                  </a:cubicBezTo>
                  <a:cubicBezTo>
                    <a:pt x="402" y="9510"/>
                    <a:pt x="506" y="9433"/>
                    <a:pt x="537" y="9317"/>
                  </a:cubicBezTo>
                  <a:lnTo>
                    <a:pt x="668" y="8819"/>
                  </a:lnTo>
                  <a:cubicBezTo>
                    <a:pt x="704" y="8681"/>
                    <a:pt x="621" y="8539"/>
                    <a:pt x="483" y="8503"/>
                  </a:cubicBezTo>
                  <a:cubicBezTo>
                    <a:pt x="460" y="8497"/>
                    <a:pt x="437" y="8494"/>
                    <a:pt x="415" y="849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3"/>
            <p:cNvSpPr/>
            <p:nvPr/>
          </p:nvSpPr>
          <p:spPr>
            <a:xfrm>
              <a:off x="2819592" y="3461490"/>
              <a:ext cx="103961" cy="31251"/>
            </a:xfrm>
            <a:custGeom>
              <a:rect b="b" l="l" r="r" t="t"/>
              <a:pathLst>
                <a:path extrusionOk="0" h="2875" w="9564">
                  <a:moveTo>
                    <a:pt x="284" y="1"/>
                  </a:moveTo>
                  <a:cubicBezTo>
                    <a:pt x="170" y="1"/>
                    <a:pt x="65" y="77"/>
                    <a:pt x="36" y="194"/>
                  </a:cubicBezTo>
                  <a:cubicBezTo>
                    <a:pt x="0" y="332"/>
                    <a:pt x="81" y="472"/>
                    <a:pt x="219" y="508"/>
                  </a:cubicBezTo>
                  <a:lnTo>
                    <a:pt x="720" y="639"/>
                  </a:lnTo>
                  <a:cubicBezTo>
                    <a:pt x="742" y="646"/>
                    <a:pt x="763" y="648"/>
                    <a:pt x="785" y="648"/>
                  </a:cubicBezTo>
                  <a:cubicBezTo>
                    <a:pt x="899" y="648"/>
                    <a:pt x="1004" y="572"/>
                    <a:pt x="1034" y="456"/>
                  </a:cubicBezTo>
                  <a:cubicBezTo>
                    <a:pt x="1070" y="318"/>
                    <a:pt x="989" y="177"/>
                    <a:pt x="851" y="140"/>
                  </a:cubicBezTo>
                  <a:lnTo>
                    <a:pt x="350" y="9"/>
                  </a:lnTo>
                  <a:cubicBezTo>
                    <a:pt x="328" y="3"/>
                    <a:pt x="306" y="1"/>
                    <a:pt x="284" y="1"/>
                  </a:cubicBezTo>
                  <a:close/>
                  <a:moveTo>
                    <a:pt x="1785" y="393"/>
                  </a:moveTo>
                  <a:cubicBezTo>
                    <a:pt x="1669" y="393"/>
                    <a:pt x="1565" y="469"/>
                    <a:pt x="1534" y="585"/>
                  </a:cubicBezTo>
                  <a:cubicBezTo>
                    <a:pt x="1498" y="723"/>
                    <a:pt x="1580" y="865"/>
                    <a:pt x="1719" y="901"/>
                  </a:cubicBezTo>
                  <a:lnTo>
                    <a:pt x="3218" y="1295"/>
                  </a:lnTo>
                  <a:cubicBezTo>
                    <a:pt x="3240" y="1300"/>
                    <a:pt x="3262" y="1303"/>
                    <a:pt x="3284" y="1303"/>
                  </a:cubicBezTo>
                  <a:cubicBezTo>
                    <a:pt x="3396" y="1303"/>
                    <a:pt x="3497" y="1229"/>
                    <a:pt x="3530" y="1117"/>
                  </a:cubicBezTo>
                  <a:lnTo>
                    <a:pt x="3530" y="1117"/>
                  </a:lnTo>
                  <a:cubicBezTo>
                    <a:pt x="3499" y="1253"/>
                    <a:pt x="3580" y="1389"/>
                    <a:pt x="3716" y="1426"/>
                  </a:cubicBezTo>
                  <a:lnTo>
                    <a:pt x="4715" y="1688"/>
                  </a:lnTo>
                  <a:cubicBezTo>
                    <a:pt x="4738" y="1693"/>
                    <a:pt x="4760" y="1696"/>
                    <a:pt x="4781" y="1696"/>
                  </a:cubicBezTo>
                  <a:cubicBezTo>
                    <a:pt x="4896" y="1696"/>
                    <a:pt x="5000" y="1619"/>
                    <a:pt x="5031" y="1503"/>
                  </a:cubicBezTo>
                  <a:cubicBezTo>
                    <a:pt x="5067" y="1365"/>
                    <a:pt x="4984" y="1224"/>
                    <a:pt x="4846" y="1188"/>
                  </a:cubicBezTo>
                  <a:lnTo>
                    <a:pt x="3847" y="925"/>
                  </a:lnTo>
                  <a:cubicBezTo>
                    <a:pt x="3825" y="919"/>
                    <a:pt x="3803" y="917"/>
                    <a:pt x="3781" y="917"/>
                  </a:cubicBezTo>
                  <a:cubicBezTo>
                    <a:pt x="3668" y="917"/>
                    <a:pt x="3567" y="992"/>
                    <a:pt x="3535" y="1103"/>
                  </a:cubicBezTo>
                  <a:cubicBezTo>
                    <a:pt x="3566" y="967"/>
                    <a:pt x="3483" y="830"/>
                    <a:pt x="3349" y="794"/>
                  </a:cubicBezTo>
                  <a:lnTo>
                    <a:pt x="1850" y="401"/>
                  </a:lnTo>
                  <a:cubicBezTo>
                    <a:pt x="1828" y="395"/>
                    <a:pt x="1806" y="393"/>
                    <a:pt x="1785" y="393"/>
                  </a:cubicBezTo>
                  <a:close/>
                  <a:moveTo>
                    <a:pt x="6278" y="1572"/>
                  </a:moveTo>
                  <a:cubicBezTo>
                    <a:pt x="6163" y="1572"/>
                    <a:pt x="6060" y="1650"/>
                    <a:pt x="6030" y="1765"/>
                  </a:cubicBezTo>
                  <a:cubicBezTo>
                    <a:pt x="5994" y="1904"/>
                    <a:pt x="6076" y="2045"/>
                    <a:pt x="6214" y="2081"/>
                  </a:cubicBezTo>
                  <a:lnTo>
                    <a:pt x="6713" y="2211"/>
                  </a:lnTo>
                  <a:cubicBezTo>
                    <a:pt x="6735" y="2217"/>
                    <a:pt x="6758" y="2219"/>
                    <a:pt x="6779" y="2219"/>
                  </a:cubicBezTo>
                  <a:cubicBezTo>
                    <a:pt x="6894" y="2219"/>
                    <a:pt x="6999" y="2143"/>
                    <a:pt x="7029" y="2028"/>
                  </a:cubicBezTo>
                  <a:cubicBezTo>
                    <a:pt x="7065" y="1890"/>
                    <a:pt x="6982" y="1748"/>
                    <a:pt x="6844" y="1712"/>
                  </a:cubicBezTo>
                  <a:lnTo>
                    <a:pt x="6346" y="1581"/>
                  </a:lnTo>
                  <a:cubicBezTo>
                    <a:pt x="6323" y="1575"/>
                    <a:pt x="6300" y="1572"/>
                    <a:pt x="6278" y="1572"/>
                  </a:cubicBezTo>
                  <a:close/>
                  <a:moveTo>
                    <a:pt x="7776" y="1965"/>
                  </a:moveTo>
                  <a:cubicBezTo>
                    <a:pt x="7662" y="1965"/>
                    <a:pt x="7559" y="2044"/>
                    <a:pt x="7529" y="2159"/>
                  </a:cubicBezTo>
                  <a:cubicBezTo>
                    <a:pt x="7493" y="2297"/>
                    <a:pt x="7576" y="2438"/>
                    <a:pt x="7714" y="2473"/>
                  </a:cubicBezTo>
                  <a:lnTo>
                    <a:pt x="9211" y="2866"/>
                  </a:lnTo>
                  <a:cubicBezTo>
                    <a:pt x="9234" y="2873"/>
                    <a:pt x="9256" y="2875"/>
                    <a:pt x="9277" y="2875"/>
                  </a:cubicBezTo>
                  <a:cubicBezTo>
                    <a:pt x="9392" y="2875"/>
                    <a:pt x="9497" y="2799"/>
                    <a:pt x="9527" y="2682"/>
                  </a:cubicBezTo>
                  <a:cubicBezTo>
                    <a:pt x="9563" y="2544"/>
                    <a:pt x="9480" y="2402"/>
                    <a:pt x="9342" y="2368"/>
                  </a:cubicBezTo>
                  <a:lnTo>
                    <a:pt x="7845" y="1974"/>
                  </a:lnTo>
                  <a:cubicBezTo>
                    <a:pt x="7822" y="1968"/>
                    <a:pt x="7798" y="1965"/>
                    <a:pt x="7776" y="196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3"/>
            <p:cNvSpPr/>
            <p:nvPr/>
          </p:nvSpPr>
          <p:spPr>
            <a:xfrm>
              <a:off x="2433967" y="3360323"/>
              <a:ext cx="103982" cy="31262"/>
            </a:xfrm>
            <a:custGeom>
              <a:rect b="b" l="l" r="r" t="t"/>
              <a:pathLst>
                <a:path extrusionOk="0" h="2876" w="9566">
                  <a:moveTo>
                    <a:pt x="287" y="1"/>
                  </a:moveTo>
                  <a:cubicBezTo>
                    <a:pt x="171" y="1"/>
                    <a:pt x="68" y="77"/>
                    <a:pt x="37" y="193"/>
                  </a:cubicBezTo>
                  <a:cubicBezTo>
                    <a:pt x="1" y="331"/>
                    <a:pt x="84" y="473"/>
                    <a:pt x="222" y="509"/>
                  </a:cubicBezTo>
                  <a:lnTo>
                    <a:pt x="722" y="638"/>
                  </a:lnTo>
                  <a:cubicBezTo>
                    <a:pt x="744" y="645"/>
                    <a:pt x="765" y="647"/>
                    <a:pt x="787" y="647"/>
                  </a:cubicBezTo>
                  <a:cubicBezTo>
                    <a:pt x="901" y="647"/>
                    <a:pt x="1007" y="571"/>
                    <a:pt x="1036" y="454"/>
                  </a:cubicBezTo>
                  <a:cubicBezTo>
                    <a:pt x="1074" y="316"/>
                    <a:pt x="991" y="176"/>
                    <a:pt x="853" y="140"/>
                  </a:cubicBezTo>
                  <a:lnTo>
                    <a:pt x="353" y="9"/>
                  </a:lnTo>
                  <a:cubicBezTo>
                    <a:pt x="331" y="3"/>
                    <a:pt x="309" y="1"/>
                    <a:pt x="287" y="1"/>
                  </a:cubicBezTo>
                  <a:close/>
                  <a:moveTo>
                    <a:pt x="1786" y="394"/>
                  </a:moveTo>
                  <a:cubicBezTo>
                    <a:pt x="1670" y="394"/>
                    <a:pt x="1567" y="471"/>
                    <a:pt x="1536" y="587"/>
                  </a:cubicBezTo>
                  <a:cubicBezTo>
                    <a:pt x="1500" y="725"/>
                    <a:pt x="1583" y="866"/>
                    <a:pt x="1721" y="901"/>
                  </a:cubicBezTo>
                  <a:lnTo>
                    <a:pt x="3218" y="1294"/>
                  </a:lnTo>
                  <a:cubicBezTo>
                    <a:pt x="3241" y="1301"/>
                    <a:pt x="3263" y="1303"/>
                    <a:pt x="3284" y="1303"/>
                  </a:cubicBezTo>
                  <a:cubicBezTo>
                    <a:pt x="3396" y="1303"/>
                    <a:pt x="3498" y="1231"/>
                    <a:pt x="3531" y="1122"/>
                  </a:cubicBezTo>
                  <a:lnTo>
                    <a:pt x="3531" y="1122"/>
                  </a:lnTo>
                  <a:cubicBezTo>
                    <a:pt x="3503" y="1256"/>
                    <a:pt x="3585" y="1390"/>
                    <a:pt x="3719" y="1425"/>
                  </a:cubicBezTo>
                  <a:lnTo>
                    <a:pt x="4717" y="1687"/>
                  </a:lnTo>
                  <a:cubicBezTo>
                    <a:pt x="4740" y="1692"/>
                    <a:pt x="4762" y="1696"/>
                    <a:pt x="4783" y="1696"/>
                  </a:cubicBezTo>
                  <a:cubicBezTo>
                    <a:pt x="4897" y="1696"/>
                    <a:pt x="5002" y="1620"/>
                    <a:pt x="5033" y="1503"/>
                  </a:cubicBezTo>
                  <a:cubicBezTo>
                    <a:pt x="5069" y="1365"/>
                    <a:pt x="4987" y="1225"/>
                    <a:pt x="4849" y="1189"/>
                  </a:cubicBezTo>
                  <a:lnTo>
                    <a:pt x="3850" y="926"/>
                  </a:lnTo>
                  <a:cubicBezTo>
                    <a:pt x="3827" y="920"/>
                    <a:pt x="3804" y="917"/>
                    <a:pt x="3781" y="917"/>
                  </a:cubicBezTo>
                  <a:cubicBezTo>
                    <a:pt x="3670" y="917"/>
                    <a:pt x="3570" y="990"/>
                    <a:pt x="3537" y="1100"/>
                  </a:cubicBezTo>
                  <a:lnTo>
                    <a:pt x="3537" y="1100"/>
                  </a:lnTo>
                  <a:cubicBezTo>
                    <a:pt x="3566" y="965"/>
                    <a:pt x="3484" y="831"/>
                    <a:pt x="3349" y="795"/>
                  </a:cubicBezTo>
                  <a:lnTo>
                    <a:pt x="1852" y="402"/>
                  </a:lnTo>
                  <a:cubicBezTo>
                    <a:pt x="1830" y="396"/>
                    <a:pt x="1807" y="394"/>
                    <a:pt x="1786" y="394"/>
                  </a:cubicBezTo>
                  <a:close/>
                  <a:moveTo>
                    <a:pt x="6279" y="1573"/>
                  </a:moveTo>
                  <a:cubicBezTo>
                    <a:pt x="6165" y="1573"/>
                    <a:pt x="6062" y="1650"/>
                    <a:pt x="6032" y="1765"/>
                  </a:cubicBezTo>
                  <a:cubicBezTo>
                    <a:pt x="5996" y="1903"/>
                    <a:pt x="6079" y="2044"/>
                    <a:pt x="6217" y="2081"/>
                  </a:cubicBezTo>
                  <a:lnTo>
                    <a:pt x="6715" y="2212"/>
                  </a:lnTo>
                  <a:cubicBezTo>
                    <a:pt x="6738" y="2217"/>
                    <a:pt x="6760" y="2220"/>
                    <a:pt x="6781" y="2220"/>
                  </a:cubicBezTo>
                  <a:cubicBezTo>
                    <a:pt x="6896" y="2220"/>
                    <a:pt x="7002" y="2144"/>
                    <a:pt x="7031" y="2027"/>
                  </a:cubicBezTo>
                  <a:cubicBezTo>
                    <a:pt x="7067" y="1889"/>
                    <a:pt x="6984" y="1748"/>
                    <a:pt x="6846" y="1713"/>
                  </a:cubicBezTo>
                  <a:lnTo>
                    <a:pt x="6348" y="1582"/>
                  </a:lnTo>
                  <a:cubicBezTo>
                    <a:pt x="6325" y="1576"/>
                    <a:pt x="6302" y="1573"/>
                    <a:pt x="6279" y="1573"/>
                  </a:cubicBezTo>
                  <a:close/>
                  <a:moveTo>
                    <a:pt x="7782" y="1966"/>
                  </a:moveTo>
                  <a:cubicBezTo>
                    <a:pt x="7666" y="1966"/>
                    <a:pt x="7562" y="2042"/>
                    <a:pt x="7531" y="2158"/>
                  </a:cubicBezTo>
                  <a:cubicBezTo>
                    <a:pt x="7495" y="2296"/>
                    <a:pt x="7578" y="2438"/>
                    <a:pt x="7716" y="2474"/>
                  </a:cubicBezTo>
                  <a:lnTo>
                    <a:pt x="9213" y="2867"/>
                  </a:lnTo>
                  <a:cubicBezTo>
                    <a:pt x="9236" y="2873"/>
                    <a:pt x="9256" y="2876"/>
                    <a:pt x="9279" y="2876"/>
                  </a:cubicBezTo>
                  <a:cubicBezTo>
                    <a:pt x="9393" y="2876"/>
                    <a:pt x="9498" y="2798"/>
                    <a:pt x="9529" y="2683"/>
                  </a:cubicBezTo>
                  <a:cubicBezTo>
                    <a:pt x="9565" y="2545"/>
                    <a:pt x="9482" y="2403"/>
                    <a:pt x="9344" y="2367"/>
                  </a:cubicBezTo>
                  <a:lnTo>
                    <a:pt x="7847" y="1974"/>
                  </a:lnTo>
                  <a:cubicBezTo>
                    <a:pt x="7825" y="1968"/>
                    <a:pt x="7804" y="1966"/>
                    <a:pt x="7782" y="196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3"/>
            <p:cNvSpPr/>
            <p:nvPr/>
          </p:nvSpPr>
          <p:spPr>
            <a:xfrm>
              <a:off x="2780960" y="3246927"/>
              <a:ext cx="77753" cy="76949"/>
            </a:xfrm>
            <a:custGeom>
              <a:rect b="b" l="l" r="r" t="t"/>
              <a:pathLst>
                <a:path extrusionOk="0" h="7079" w="7153">
                  <a:moveTo>
                    <a:pt x="6869" y="1"/>
                  </a:moveTo>
                  <a:cubicBezTo>
                    <a:pt x="6803" y="1"/>
                    <a:pt x="6737" y="26"/>
                    <a:pt x="6687" y="77"/>
                  </a:cubicBezTo>
                  <a:lnTo>
                    <a:pt x="5590" y="1169"/>
                  </a:lnTo>
                  <a:cubicBezTo>
                    <a:pt x="5488" y="1271"/>
                    <a:pt x="5488" y="1433"/>
                    <a:pt x="5588" y="1535"/>
                  </a:cubicBezTo>
                  <a:cubicBezTo>
                    <a:pt x="5638" y="1585"/>
                    <a:pt x="5706" y="1611"/>
                    <a:pt x="5771" y="1611"/>
                  </a:cubicBezTo>
                  <a:cubicBezTo>
                    <a:pt x="5837" y="1611"/>
                    <a:pt x="5902" y="1585"/>
                    <a:pt x="5954" y="1535"/>
                  </a:cubicBezTo>
                  <a:lnTo>
                    <a:pt x="7051" y="441"/>
                  </a:lnTo>
                  <a:cubicBezTo>
                    <a:pt x="7153" y="341"/>
                    <a:pt x="7153" y="177"/>
                    <a:pt x="7051" y="77"/>
                  </a:cubicBezTo>
                  <a:cubicBezTo>
                    <a:pt x="7001" y="26"/>
                    <a:pt x="6935" y="1"/>
                    <a:pt x="6869" y="1"/>
                  </a:cubicBezTo>
                  <a:close/>
                  <a:moveTo>
                    <a:pt x="5041" y="1823"/>
                  </a:moveTo>
                  <a:cubicBezTo>
                    <a:pt x="4975" y="1823"/>
                    <a:pt x="4908" y="1849"/>
                    <a:pt x="4857" y="1899"/>
                  </a:cubicBezTo>
                  <a:lnTo>
                    <a:pt x="4491" y="2263"/>
                  </a:lnTo>
                  <a:cubicBezTo>
                    <a:pt x="4391" y="2365"/>
                    <a:pt x="4391" y="2527"/>
                    <a:pt x="4491" y="2629"/>
                  </a:cubicBezTo>
                  <a:cubicBezTo>
                    <a:pt x="4541" y="2679"/>
                    <a:pt x="4608" y="2705"/>
                    <a:pt x="4674" y="2705"/>
                  </a:cubicBezTo>
                  <a:cubicBezTo>
                    <a:pt x="4739" y="2705"/>
                    <a:pt x="4807" y="2679"/>
                    <a:pt x="4857" y="2629"/>
                  </a:cubicBezTo>
                  <a:lnTo>
                    <a:pt x="5222" y="2265"/>
                  </a:lnTo>
                  <a:cubicBezTo>
                    <a:pt x="5323" y="2165"/>
                    <a:pt x="5323" y="2001"/>
                    <a:pt x="5222" y="1899"/>
                  </a:cubicBezTo>
                  <a:cubicBezTo>
                    <a:pt x="5173" y="1848"/>
                    <a:pt x="5107" y="1823"/>
                    <a:pt x="5041" y="1823"/>
                  </a:cubicBezTo>
                  <a:close/>
                  <a:moveTo>
                    <a:pt x="3577" y="3282"/>
                  </a:moveTo>
                  <a:cubicBezTo>
                    <a:pt x="3511" y="3282"/>
                    <a:pt x="3445" y="3307"/>
                    <a:pt x="3394" y="3357"/>
                  </a:cubicBezTo>
                  <a:lnTo>
                    <a:pt x="2662" y="4087"/>
                  </a:lnTo>
                  <a:cubicBezTo>
                    <a:pt x="2562" y="4185"/>
                    <a:pt x="2560" y="4344"/>
                    <a:pt x="2657" y="4446"/>
                  </a:cubicBezTo>
                  <a:cubicBezTo>
                    <a:pt x="2607" y="4399"/>
                    <a:pt x="2543" y="4376"/>
                    <a:pt x="2480" y="4376"/>
                  </a:cubicBezTo>
                  <a:cubicBezTo>
                    <a:pt x="2414" y="4376"/>
                    <a:pt x="2347" y="4401"/>
                    <a:pt x="2297" y="4451"/>
                  </a:cubicBezTo>
                  <a:lnTo>
                    <a:pt x="1199" y="5545"/>
                  </a:lnTo>
                  <a:cubicBezTo>
                    <a:pt x="1098" y="5645"/>
                    <a:pt x="1098" y="5808"/>
                    <a:pt x="1199" y="5909"/>
                  </a:cubicBezTo>
                  <a:cubicBezTo>
                    <a:pt x="1249" y="5960"/>
                    <a:pt x="1315" y="5986"/>
                    <a:pt x="1382" y="5986"/>
                  </a:cubicBezTo>
                  <a:cubicBezTo>
                    <a:pt x="1448" y="5986"/>
                    <a:pt x="1513" y="5960"/>
                    <a:pt x="1563" y="5910"/>
                  </a:cubicBezTo>
                  <a:lnTo>
                    <a:pt x="2661" y="4816"/>
                  </a:lnTo>
                  <a:cubicBezTo>
                    <a:pt x="2761" y="4718"/>
                    <a:pt x="2762" y="4558"/>
                    <a:pt x="2667" y="4458"/>
                  </a:cubicBezTo>
                  <a:lnTo>
                    <a:pt x="2667" y="4458"/>
                  </a:lnTo>
                  <a:cubicBezTo>
                    <a:pt x="2717" y="4504"/>
                    <a:pt x="2781" y="4528"/>
                    <a:pt x="2845" y="4528"/>
                  </a:cubicBezTo>
                  <a:cubicBezTo>
                    <a:pt x="2911" y="4528"/>
                    <a:pt x="2976" y="4502"/>
                    <a:pt x="3026" y="4452"/>
                  </a:cubicBezTo>
                  <a:lnTo>
                    <a:pt x="3758" y="3723"/>
                  </a:lnTo>
                  <a:cubicBezTo>
                    <a:pt x="3860" y="3623"/>
                    <a:pt x="3860" y="3459"/>
                    <a:pt x="3760" y="3357"/>
                  </a:cubicBezTo>
                  <a:cubicBezTo>
                    <a:pt x="3709" y="3307"/>
                    <a:pt x="3643" y="3282"/>
                    <a:pt x="3577" y="3282"/>
                  </a:cubicBezTo>
                  <a:close/>
                  <a:moveTo>
                    <a:pt x="649" y="6198"/>
                  </a:moveTo>
                  <a:cubicBezTo>
                    <a:pt x="583" y="6198"/>
                    <a:pt x="518" y="6223"/>
                    <a:pt x="468" y="6273"/>
                  </a:cubicBezTo>
                  <a:lnTo>
                    <a:pt x="102" y="6638"/>
                  </a:lnTo>
                  <a:cubicBezTo>
                    <a:pt x="0" y="6738"/>
                    <a:pt x="0" y="6902"/>
                    <a:pt x="100" y="7002"/>
                  </a:cubicBezTo>
                  <a:cubicBezTo>
                    <a:pt x="152" y="7054"/>
                    <a:pt x="218" y="7078"/>
                    <a:pt x="285" y="7078"/>
                  </a:cubicBezTo>
                  <a:cubicBezTo>
                    <a:pt x="350" y="7078"/>
                    <a:pt x="416" y="7054"/>
                    <a:pt x="466" y="7004"/>
                  </a:cubicBezTo>
                  <a:lnTo>
                    <a:pt x="832" y="6638"/>
                  </a:lnTo>
                  <a:cubicBezTo>
                    <a:pt x="934" y="6538"/>
                    <a:pt x="934" y="6374"/>
                    <a:pt x="834" y="6274"/>
                  </a:cubicBezTo>
                  <a:cubicBezTo>
                    <a:pt x="782" y="6223"/>
                    <a:pt x="716" y="6198"/>
                    <a:pt x="649" y="619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3"/>
            <p:cNvSpPr/>
            <p:nvPr/>
          </p:nvSpPr>
          <p:spPr>
            <a:xfrm>
              <a:off x="2498579" y="3528330"/>
              <a:ext cx="77742" cy="76949"/>
            </a:xfrm>
            <a:custGeom>
              <a:rect b="b" l="l" r="r" t="t"/>
              <a:pathLst>
                <a:path extrusionOk="0" h="7079" w="7152">
                  <a:moveTo>
                    <a:pt x="6868" y="0"/>
                  </a:moveTo>
                  <a:cubicBezTo>
                    <a:pt x="6802" y="0"/>
                    <a:pt x="6736" y="26"/>
                    <a:pt x="6685" y="76"/>
                  </a:cubicBezTo>
                  <a:lnTo>
                    <a:pt x="5588" y="1170"/>
                  </a:lnTo>
                  <a:cubicBezTo>
                    <a:pt x="5486" y="1270"/>
                    <a:pt x="5486" y="1434"/>
                    <a:pt x="5588" y="1534"/>
                  </a:cubicBezTo>
                  <a:cubicBezTo>
                    <a:pt x="5638" y="1586"/>
                    <a:pt x="5704" y="1610"/>
                    <a:pt x="5771" y="1610"/>
                  </a:cubicBezTo>
                  <a:cubicBezTo>
                    <a:pt x="5836" y="1610"/>
                    <a:pt x="5902" y="1586"/>
                    <a:pt x="5952" y="1536"/>
                  </a:cubicBezTo>
                  <a:lnTo>
                    <a:pt x="7049" y="442"/>
                  </a:lnTo>
                  <a:cubicBezTo>
                    <a:pt x="7151" y="340"/>
                    <a:pt x="7151" y="178"/>
                    <a:pt x="7051" y="76"/>
                  </a:cubicBezTo>
                  <a:cubicBezTo>
                    <a:pt x="7000" y="25"/>
                    <a:pt x="6934" y="0"/>
                    <a:pt x="6868" y="0"/>
                  </a:cubicBezTo>
                  <a:close/>
                  <a:moveTo>
                    <a:pt x="5039" y="1823"/>
                  </a:moveTo>
                  <a:cubicBezTo>
                    <a:pt x="4973" y="1823"/>
                    <a:pt x="4907" y="1848"/>
                    <a:pt x="4857" y="1898"/>
                  </a:cubicBezTo>
                  <a:lnTo>
                    <a:pt x="4491" y="2262"/>
                  </a:lnTo>
                  <a:cubicBezTo>
                    <a:pt x="4389" y="2364"/>
                    <a:pt x="4389" y="2528"/>
                    <a:pt x="4489" y="2628"/>
                  </a:cubicBezTo>
                  <a:cubicBezTo>
                    <a:pt x="4541" y="2680"/>
                    <a:pt x="4606" y="2704"/>
                    <a:pt x="4674" y="2704"/>
                  </a:cubicBezTo>
                  <a:cubicBezTo>
                    <a:pt x="4739" y="2704"/>
                    <a:pt x="4805" y="2680"/>
                    <a:pt x="4855" y="2629"/>
                  </a:cubicBezTo>
                  <a:lnTo>
                    <a:pt x="5221" y="2264"/>
                  </a:lnTo>
                  <a:cubicBezTo>
                    <a:pt x="5322" y="2164"/>
                    <a:pt x="5322" y="2000"/>
                    <a:pt x="5222" y="1900"/>
                  </a:cubicBezTo>
                  <a:cubicBezTo>
                    <a:pt x="5171" y="1849"/>
                    <a:pt x="5105" y="1823"/>
                    <a:pt x="5039" y="1823"/>
                  </a:cubicBezTo>
                  <a:close/>
                  <a:moveTo>
                    <a:pt x="3577" y="3282"/>
                  </a:moveTo>
                  <a:cubicBezTo>
                    <a:pt x="3511" y="3282"/>
                    <a:pt x="3445" y="3307"/>
                    <a:pt x="3394" y="3358"/>
                  </a:cubicBezTo>
                  <a:lnTo>
                    <a:pt x="2662" y="4086"/>
                  </a:lnTo>
                  <a:cubicBezTo>
                    <a:pt x="2562" y="4186"/>
                    <a:pt x="2560" y="4348"/>
                    <a:pt x="2659" y="4450"/>
                  </a:cubicBezTo>
                  <a:cubicBezTo>
                    <a:pt x="2609" y="4400"/>
                    <a:pt x="2544" y="4375"/>
                    <a:pt x="2479" y="4375"/>
                  </a:cubicBezTo>
                  <a:cubicBezTo>
                    <a:pt x="2413" y="4375"/>
                    <a:pt x="2347" y="4401"/>
                    <a:pt x="2296" y="4451"/>
                  </a:cubicBezTo>
                  <a:lnTo>
                    <a:pt x="1199" y="5543"/>
                  </a:lnTo>
                  <a:cubicBezTo>
                    <a:pt x="1097" y="5645"/>
                    <a:pt x="1097" y="5809"/>
                    <a:pt x="1197" y="5909"/>
                  </a:cubicBezTo>
                  <a:cubicBezTo>
                    <a:pt x="1249" y="5961"/>
                    <a:pt x="1315" y="5985"/>
                    <a:pt x="1382" y="5985"/>
                  </a:cubicBezTo>
                  <a:cubicBezTo>
                    <a:pt x="1448" y="5985"/>
                    <a:pt x="1513" y="5961"/>
                    <a:pt x="1563" y="5911"/>
                  </a:cubicBezTo>
                  <a:lnTo>
                    <a:pt x="2660" y="4817"/>
                  </a:lnTo>
                  <a:cubicBezTo>
                    <a:pt x="2760" y="4717"/>
                    <a:pt x="2762" y="4555"/>
                    <a:pt x="2664" y="4455"/>
                  </a:cubicBezTo>
                  <a:lnTo>
                    <a:pt x="2664" y="4455"/>
                  </a:lnTo>
                  <a:cubicBezTo>
                    <a:pt x="2713" y="4504"/>
                    <a:pt x="2778" y="4528"/>
                    <a:pt x="2843" y="4528"/>
                  </a:cubicBezTo>
                  <a:cubicBezTo>
                    <a:pt x="2909" y="4528"/>
                    <a:pt x="2976" y="4503"/>
                    <a:pt x="3026" y="4453"/>
                  </a:cubicBezTo>
                  <a:lnTo>
                    <a:pt x="3758" y="3723"/>
                  </a:lnTo>
                  <a:cubicBezTo>
                    <a:pt x="3859" y="3621"/>
                    <a:pt x="3859" y="3459"/>
                    <a:pt x="3759" y="3358"/>
                  </a:cubicBezTo>
                  <a:cubicBezTo>
                    <a:pt x="3709" y="3307"/>
                    <a:pt x="3643" y="3282"/>
                    <a:pt x="3577" y="3282"/>
                  </a:cubicBezTo>
                  <a:close/>
                  <a:moveTo>
                    <a:pt x="650" y="6198"/>
                  </a:moveTo>
                  <a:cubicBezTo>
                    <a:pt x="584" y="6198"/>
                    <a:pt x="518" y="6223"/>
                    <a:pt x="468" y="6273"/>
                  </a:cubicBezTo>
                  <a:lnTo>
                    <a:pt x="102" y="6637"/>
                  </a:lnTo>
                  <a:cubicBezTo>
                    <a:pt x="0" y="6739"/>
                    <a:pt x="0" y="6903"/>
                    <a:pt x="100" y="7003"/>
                  </a:cubicBezTo>
                  <a:cubicBezTo>
                    <a:pt x="152" y="7055"/>
                    <a:pt x="217" y="7079"/>
                    <a:pt x="283" y="7079"/>
                  </a:cubicBezTo>
                  <a:cubicBezTo>
                    <a:pt x="350" y="7079"/>
                    <a:pt x="416" y="7055"/>
                    <a:pt x="466" y="7005"/>
                  </a:cubicBezTo>
                  <a:lnTo>
                    <a:pt x="832" y="6639"/>
                  </a:lnTo>
                  <a:cubicBezTo>
                    <a:pt x="933" y="6539"/>
                    <a:pt x="933" y="6375"/>
                    <a:pt x="833" y="6275"/>
                  </a:cubicBezTo>
                  <a:cubicBezTo>
                    <a:pt x="782" y="6224"/>
                    <a:pt x="716" y="6198"/>
                    <a:pt x="650" y="619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3"/>
            <p:cNvSpPr/>
            <p:nvPr/>
          </p:nvSpPr>
          <p:spPr>
            <a:xfrm>
              <a:off x="2780601" y="3529330"/>
              <a:ext cx="77503" cy="77188"/>
            </a:xfrm>
            <a:custGeom>
              <a:rect b="b" l="l" r="r" t="t"/>
              <a:pathLst>
                <a:path extrusionOk="0" h="7101" w="7130">
                  <a:moveTo>
                    <a:pt x="284" y="1"/>
                  </a:moveTo>
                  <a:cubicBezTo>
                    <a:pt x="218" y="1"/>
                    <a:pt x="151" y="26"/>
                    <a:pt x="101" y="76"/>
                  </a:cubicBezTo>
                  <a:cubicBezTo>
                    <a:pt x="0" y="176"/>
                    <a:pt x="0" y="340"/>
                    <a:pt x="101" y="441"/>
                  </a:cubicBezTo>
                  <a:lnTo>
                    <a:pt x="466" y="807"/>
                  </a:lnTo>
                  <a:cubicBezTo>
                    <a:pt x="516" y="857"/>
                    <a:pt x="582" y="883"/>
                    <a:pt x="649" y="883"/>
                  </a:cubicBezTo>
                  <a:cubicBezTo>
                    <a:pt x="715" y="883"/>
                    <a:pt x="780" y="857"/>
                    <a:pt x="832" y="807"/>
                  </a:cubicBezTo>
                  <a:cubicBezTo>
                    <a:pt x="932" y="707"/>
                    <a:pt x="932" y="543"/>
                    <a:pt x="832" y="441"/>
                  </a:cubicBezTo>
                  <a:lnTo>
                    <a:pt x="466" y="76"/>
                  </a:lnTo>
                  <a:cubicBezTo>
                    <a:pt x="416" y="26"/>
                    <a:pt x="350" y="1"/>
                    <a:pt x="284" y="1"/>
                  </a:cubicBezTo>
                  <a:close/>
                  <a:moveTo>
                    <a:pt x="1377" y="1098"/>
                  </a:moveTo>
                  <a:cubicBezTo>
                    <a:pt x="1312" y="1098"/>
                    <a:pt x="1246" y="1123"/>
                    <a:pt x="1196" y="1173"/>
                  </a:cubicBezTo>
                  <a:cubicBezTo>
                    <a:pt x="1094" y="1275"/>
                    <a:pt x="1094" y="1437"/>
                    <a:pt x="1194" y="1539"/>
                  </a:cubicBezTo>
                  <a:lnTo>
                    <a:pt x="2288" y="2636"/>
                  </a:lnTo>
                  <a:cubicBezTo>
                    <a:pt x="2339" y="2687"/>
                    <a:pt x="2405" y="2712"/>
                    <a:pt x="2472" y="2712"/>
                  </a:cubicBezTo>
                  <a:cubicBezTo>
                    <a:pt x="2537" y="2712"/>
                    <a:pt x="2601" y="2688"/>
                    <a:pt x="2650" y="2639"/>
                  </a:cubicBezTo>
                  <a:lnTo>
                    <a:pt x="2650" y="2639"/>
                  </a:lnTo>
                  <a:cubicBezTo>
                    <a:pt x="2552" y="2739"/>
                    <a:pt x="2554" y="2902"/>
                    <a:pt x="2652" y="3002"/>
                  </a:cubicBezTo>
                  <a:lnTo>
                    <a:pt x="3382" y="3733"/>
                  </a:lnTo>
                  <a:cubicBezTo>
                    <a:pt x="3432" y="3783"/>
                    <a:pt x="3499" y="3809"/>
                    <a:pt x="3565" y="3809"/>
                  </a:cubicBezTo>
                  <a:cubicBezTo>
                    <a:pt x="3632" y="3809"/>
                    <a:pt x="3698" y="3785"/>
                    <a:pt x="3748" y="3735"/>
                  </a:cubicBezTo>
                  <a:cubicBezTo>
                    <a:pt x="3849" y="3633"/>
                    <a:pt x="3849" y="3469"/>
                    <a:pt x="3748" y="3369"/>
                  </a:cubicBezTo>
                  <a:lnTo>
                    <a:pt x="3020" y="2638"/>
                  </a:lnTo>
                  <a:cubicBezTo>
                    <a:pt x="2969" y="2587"/>
                    <a:pt x="2902" y="2561"/>
                    <a:pt x="2836" y="2561"/>
                  </a:cubicBezTo>
                  <a:cubicBezTo>
                    <a:pt x="2771" y="2561"/>
                    <a:pt x="2706" y="2586"/>
                    <a:pt x="2656" y="2634"/>
                  </a:cubicBezTo>
                  <a:cubicBezTo>
                    <a:pt x="2756" y="2532"/>
                    <a:pt x="2754" y="2372"/>
                    <a:pt x="2654" y="2272"/>
                  </a:cubicBezTo>
                  <a:lnTo>
                    <a:pt x="1562" y="1175"/>
                  </a:lnTo>
                  <a:cubicBezTo>
                    <a:pt x="1511" y="1123"/>
                    <a:pt x="1444" y="1098"/>
                    <a:pt x="1377" y="1098"/>
                  </a:cubicBezTo>
                  <a:close/>
                  <a:moveTo>
                    <a:pt x="4659" y="4390"/>
                  </a:moveTo>
                  <a:cubicBezTo>
                    <a:pt x="4593" y="4390"/>
                    <a:pt x="4527" y="4415"/>
                    <a:pt x="4476" y="4465"/>
                  </a:cubicBezTo>
                  <a:cubicBezTo>
                    <a:pt x="4376" y="4566"/>
                    <a:pt x="4376" y="4729"/>
                    <a:pt x="4476" y="4830"/>
                  </a:cubicBezTo>
                  <a:lnTo>
                    <a:pt x="4840" y="5196"/>
                  </a:lnTo>
                  <a:cubicBezTo>
                    <a:pt x="4891" y="5246"/>
                    <a:pt x="4957" y="5272"/>
                    <a:pt x="5023" y="5272"/>
                  </a:cubicBezTo>
                  <a:cubicBezTo>
                    <a:pt x="5090" y="5272"/>
                    <a:pt x="5155" y="5246"/>
                    <a:pt x="5205" y="5196"/>
                  </a:cubicBezTo>
                  <a:cubicBezTo>
                    <a:pt x="5307" y="5096"/>
                    <a:pt x="5307" y="4932"/>
                    <a:pt x="5207" y="4830"/>
                  </a:cubicBezTo>
                  <a:lnTo>
                    <a:pt x="4841" y="4465"/>
                  </a:lnTo>
                  <a:cubicBezTo>
                    <a:pt x="4791" y="4415"/>
                    <a:pt x="4725" y="4390"/>
                    <a:pt x="4659" y="4390"/>
                  </a:cubicBezTo>
                  <a:close/>
                  <a:moveTo>
                    <a:pt x="5753" y="5488"/>
                  </a:moveTo>
                  <a:cubicBezTo>
                    <a:pt x="5687" y="5488"/>
                    <a:pt x="5621" y="5513"/>
                    <a:pt x="5571" y="5562"/>
                  </a:cubicBezTo>
                  <a:cubicBezTo>
                    <a:pt x="5469" y="5664"/>
                    <a:pt x="5469" y="5827"/>
                    <a:pt x="5569" y="5928"/>
                  </a:cubicBezTo>
                  <a:lnTo>
                    <a:pt x="6663" y="7025"/>
                  </a:lnTo>
                  <a:cubicBezTo>
                    <a:pt x="6713" y="7077"/>
                    <a:pt x="6781" y="7101"/>
                    <a:pt x="6846" y="7101"/>
                  </a:cubicBezTo>
                  <a:cubicBezTo>
                    <a:pt x="6912" y="7101"/>
                    <a:pt x="6977" y="7077"/>
                    <a:pt x="7029" y="7027"/>
                  </a:cubicBezTo>
                  <a:cubicBezTo>
                    <a:pt x="7129" y="6925"/>
                    <a:pt x="7129" y="6763"/>
                    <a:pt x="7029" y="6661"/>
                  </a:cubicBezTo>
                  <a:lnTo>
                    <a:pt x="5935" y="5564"/>
                  </a:lnTo>
                  <a:cubicBezTo>
                    <a:pt x="5885" y="5513"/>
                    <a:pt x="5819" y="5488"/>
                    <a:pt x="5753" y="548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3"/>
            <p:cNvSpPr/>
            <p:nvPr/>
          </p:nvSpPr>
          <p:spPr>
            <a:xfrm>
              <a:off x="2499198" y="3246949"/>
              <a:ext cx="77492" cy="77188"/>
            </a:xfrm>
            <a:custGeom>
              <a:rect b="b" l="l" r="r" t="t"/>
              <a:pathLst>
                <a:path extrusionOk="0" h="7101" w="7129">
                  <a:moveTo>
                    <a:pt x="285" y="0"/>
                  </a:moveTo>
                  <a:cubicBezTo>
                    <a:pt x="219" y="0"/>
                    <a:pt x="153" y="25"/>
                    <a:pt x="102" y="75"/>
                  </a:cubicBezTo>
                  <a:cubicBezTo>
                    <a:pt x="0" y="175"/>
                    <a:pt x="0" y="339"/>
                    <a:pt x="102" y="439"/>
                  </a:cubicBezTo>
                  <a:lnTo>
                    <a:pt x="466" y="805"/>
                  </a:lnTo>
                  <a:cubicBezTo>
                    <a:pt x="516" y="857"/>
                    <a:pt x="581" y="881"/>
                    <a:pt x="649" y="881"/>
                  </a:cubicBezTo>
                  <a:lnTo>
                    <a:pt x="649" y="883"/>
                  </a:lnTo>
                  <a:cubicBezTo>
                    <a:pt x="714" y="883"/>
                    <a:pt x="780" y="857"/>
                    <a:pt x="830" y="807"/>
                  </a:cubicBezTo>
                  <a:cubicBezTo>
                    <a:pt x="932" y="707"/>
                    <a:pt x="932" y="543"/>
                    <a:pt x="832" y="441"/>
                  </a:cubicBezTo>
                  <a:lnTo>
                    <a:pt x="468" y="75"/>
                  </a:lnTo>
                  <a:cubicBezTo>
                    <a:pt x="417" y="25"/>
                    <a:pt x="351" y="0"/>
                    <a:pt x="285" y="0"/>
                  </a:cubicBezTo>
                  <a:close/>
                  <a:moveTo>
                    <a:pt x="1378" y="1096"/>
                  </a:moveTo>
                  <a:cubicBezTo>
                    <a:pt x="1312" y="1096"/>
                    <a:pt x="1246" y="1122"/>
                    <a:pt x="1196" y="1173"/>
                  </a:cubicBezTo>
                  <a:cubicBezTo>
                    <a:pt x="1094" y="1273"/>
                    <a:pt x="1094" y="1436"/>
                    <a:pt x="1194" y="1537"/>
                  </a:cubicBezTo>
                  <a:lnTo>
                    <a:pt x="2288" y="2636"/>
                  </a:lnTo>
                  <a:cubicBezTo>
                    <a:pt x="2338" y="2686"/>
                    <a:pt x="2405" y="2711"/>
                    <a:pt x="2471" y="2711"/>
                  </a:cubicBezTo>
                  <a:cubicBezTo>
                    <a:pt x="2536" y="2711"/>
                    <a:pt x="2602" y="2686"/>
                    <a:pt x="2653" y="2636"/>
                  </a:cubicBezTo>
                  <a:lnTo>
                    <a:pt x="2653" y="2636"/>
                  </a:lnTo>
                  <a:cubicBezTo>
                    <a:pt x="2552" y="2736"/>
                    <a:pt x="2552" y="2899"/>
                    <a:pt x="2652" y="3001"/>
                  </a:cubicBezTo>
                  <a:lnTo>
                    <a:pt x="3381" y="3733"/>
                  </a:lnTo>
                  <a:cubicBezTo>
                    <a:pt x="3431" y="3783"/>
                    <a:pt x="3499" y="3809"/>
                    <a:pt x="3564" y="3809"/>
                  </a:cubicBezTo>
                  <a:cubicBezTo>
                    <a:pt x="3632" y="3809"/>
                    <a:pt x="3697" y="3783"/>
                    <a:pt x="3747" y="3733"/>
                  </a:cubicBezTo>
                  <a:cubicBezTo>
                    <a:pt x="3849" y="3633"/>
                    <a:pt x="3849" y="3469"/>
                    <a:pt x="3747" y="3367"/>
                  </a:cubicBezTo>
                  <a:lnTo>
                    <a:pt x="3019" y="2636"/>
                  </a:lnTo>
                  <a:cubicBezTo>
                    <a:pt x="2968" y="2585"/>
                    <a:pt x="2902" y="2560"/>
                    <a:pt x="2836" y="2560"/>
                  </a:cubicBezTo>
                  <a:cubicBezTo>
                    <a:pt x="2770" y="2560"/>
                    <a:pt x="2704" y="2585"/>
                    <a:pt x="2653" y="2636"/>
                  </a:cubicBezTo>
                  <a:cubicBezTo>
                    <a:pt x="2755" y="2535"/>
                    <a:pt x="2755" y="2372"/>
                    <a:pt x="2653" y="2270"/>
                  </a:cubicBezTo>
                  <a:lnTo>
                    <a:pt x="1561" y="1173"/>
                  </a:lnTo>
                  <a:cubicBezTo>
                    <a:pt x="1510" y="1122"/>
                    <a:pt x="1444" y="1096"/>
                    <a:pt x="1378" y="1096"/>
                  </a:cubicBezTo>
                  <a:close/>
                  <a:moveTo>
                    <a:pt x="4659" y="4389"/>
                  </a:moveTo>
                  <a:cubicBezTo>
                    <a:pt x="4593" y="4389"/>
                    <a:pt x="4526" y="4414"/>
                    <a:pt x="4475" y="4464"/>
                  </a:cubicBezTo>
                  <a:cubicBezTo>
                    <a:pt x="4375" y="4564"/>
                    <a:pt x="4375" y="4728"/>
                    <a:pt x="4475" y="4830"/>
                  </a:cubicBezTo>
                  <a:lnTo>
                    <a:pt x="4839" y="5196"/>
                  </a:lnTo>
                  <a:cubicBezTo>
                    <a:pt x="4891" y="5246"/>
                    <a:pt x="4957" y="5272"/>
                    <a:pt x="5022" y="5272"/>
                  </a:cubicBezTo>
                  <a:cubicBezTo>
                    <a:pt x="5089" y="5272"/>
                    <a:pt x="5155" y="5246"/>
                    <a:pt x="5205" y="5196"/>
                  </a:cubicBezTo>
                  <a:cubicBezTo>
                    <a:pt x="5307" y="5096"/>
                    <a:pt x="5307" y="4932"/>
                    <a:pt x="5207" y="4830"/>
                  </a:cubicBezTo>
                  <a:lnTo>
                    <a:pt x="4841" y="4464"/>
                  </a:lnTo>
                  <a:cubicBezTo>
                    <a:pt x="4791" y="4414"/>
                    <a:pt x="4725" y="4389"/>
                    <a:pt x="4659" y="4389"/>
                  </a:cubicBezTo>
                  <a:close/>
                  <a:moveTo>
                    <a:pt x="5753" y="5486"/>
                  </a:moveTo>
                  <a:cubicBezTo>
                    <a:pt x="5687" y="5486"/>
                    <a:pt x="5621" y="5511"/>
                    <a:pt x="5571" y="5561"/>
                  </a:cubicBezTo>
                  <a:cubicBezTo>
                    <a:pt x="5469" y="5662"/>
                    <a:pt x="5469" y="5825"/>
                    <a:pt x="5569" y="5927"/>
                  </a:cubicBezTo>
                  <a:lnTo>
                    <a:pt x="6663" y="7024"/>
                  </a:lnTo>
                  <a:cubicBezTo>
                    <a:pt x="6713" y="7075"/>
                    <a:pt x="6780" y="7100"/>
                    <a:pt x="6846" y="7100"/>
                  </a:cubicBezTo>
                  <a:cubicBezTo>
                    <a:pt x="6911" y="7100"/>
                    <a:pt x="6977" y="7075"/>
                    <a:pt x="7027" y="7024"/>
                  </a:cubicBezTo>
                  <a:cubicBezTo>
                    <a:pt x="7129" y="6924"/>
                    <a:pt x="7129" y="6761"/>
                    <a:pt x="7029" y="6660"/>
                  </a:cubicBezTo>
                  <a:lnTo>
                    <a:pt x="5935" y="5561"/>
                  </a:lnTo>
                  <a:cubicBezTo>
                    <a:pt x="5885" y="5511"/>
                    <a:pt x="5819" y="5486"/>
                    <a:pt x="5753" y="548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3"/>
            <p:cNvSpPr/>
            <p:nvPr/>
          </p:nvSpPr>
          <p:spPr>
            <a:xfrm>
              <a:off x="2607474" y="3182642"/>
              <a:ext cx="33610" cy="102895"/>
            </a:xfrm>
            <a:custGeom>
              <a:rect b="b" l="l" r="r" t="t"/>
              <a:pathLst>
                <a:path extrusionOk="0" h="9466" w="3092">
                  <a:moveTo>
                    <a:pt x="288" y="0"/>
                  </a:moveTo>
                  <a:cubicBezTo>
                    <a:pt x="265" y="0"/>
                    <a:pt x="241" y="4"/>
                    <a:pt x="218" y="10"/>
                  </a:cubicBezTo>
                  <a:cubicBezTo>
                    <a:pt x="81" y="48"/>
                    <a:pt x="0" y="191"/>
                    <a:pt x="40" y="329"/>
                  </a:cubicBezTo>
                  <a:lnTo>
                    <a:pt x="459" y="1820"/>
                  </a:lnTo>
                  <a:cubicBezTo>
                    <a:pt x="492" y="1934"/>
                    <a:pt x="596" y="2008"/>
                    <a:pt x="708" y="2008"/>
                  </a:cubicBezTo>
                  <a:cubicBezTo>
                    <a:pt x="732" y="2008"/>
                    <a:pt x="754" y="2006"/>
                    <a:pt x="778" y="1999"/>
                  </a:cubicBezTo>
                  <a:cubicBezTo>
                    <a:pt x="915" y="1959"/>
                    <a:pt x="994" y="1818"/>
                    <a:pt x="956" y="1680"/>
                  </a:cubicBezTo>
                  <a:lnTo>
                    <a:pt x="537" y="189"/>
                  </a:lnTo>
                  <a:cubicBezTo>
                    <a:pt x="504" y="75"/>
                    <a:pt x="402" y="0"/>
                    <a:pt x="288" y="0"/>
                  </a:cubicBezTo>
                  <a:close/>
                  <a:moveTo>
                    <a:pt x="988" y="2487"/>
                  </a:moveTo>
                  <a:cubicBezTo>
                    <a:pt x="964" y="2487"/>
                    <a:pt x="940" y="2490"/>
                    <a:pt x="916" y="2496"/>
                  </a:cubicBezTo>
                  <a:cubicBezTo>
                    <a:pt x="780" y="2534"/>
                    <a:pt x="701" y="2677"/>
                    <a:pt x="739" y="2813"/>
                  </a:cubicBezTo>
                  <a:lnTo>
                    <a:pt x="878" y="3312"/>
                  </a:lnTo>
                  <a:cubicBezTo>
                    <a:pt x="911" y="3426"/>
                    <a:pt x="1015" y="3500"/>
                    <a:pt x="1127" y="3500"/>
                  </a:cubicBezTo>
                  <a:cubicBezTo>
                    <a:pt x="1151" y="3500"/>
                    <a:pt x="1174" y="3497"/>
                    <a:pt x="1198" y="3490"/>
                  </a:cubicBezTo>
                  <a:cubicBezTo>
                    <a:pt x="1334" y="3452"/>
                    <a:pt x="1413" y="3309"/>
                    <a:pt x="1375" y="3172"/>
                  </a:cubicBezTo>
                  <a:lnTo>
                    <a:pt x="1236" y="2674"/>
                  </a:lnTo>
                  <a:cubicBezTo>
                    <a:pt x="1204" y="2560"/>
                    <a:pt x="1102" y="2487"/>
                    <a:pt x="988" y="2487"/>
                  </a:cubicBezTo>
                  <a:close/>
                  <a:moveTo>
                    <a:pt x="1547" y="4476"/>
                  </a:moveTo>
                  <a:cubicBezTo>
                    <a:pt x="1524" y="4476"/>
                    <a:pt x="1500" y="4479"/>
                    <a:pt x="1477" y="4485"/>
                  </a:cubicBezTo>
                  <a:cubicBezTo>
                    <a:pt x="1339" y="4523"/>
                    <a:pt x="1260" y="4666"/>
                    <a:pt x="1298" y="4803"/>
                  </a:cubicBezTo>
                  <a:lnTo>
                    <a:pt x="1577" y="5798"/>
                  </a:lnTo>
                  <a:cubicBezTo>
                    <a:pt x="1609" y="5911"/>
                    <a:pt x="1710" y="5986"/>
                    <a:pt x="1822" y="5986"/>
                  </a:cubicBezTo>
                  <a:cubicBezTo>
                    <a:pt x="1845" y="5986"/>
                    <a:pt x="1869" y="5983"/>
                    <a:pt x="1893" y="5976"/>
                  </a:cubicBezTo>
                  <a:lnTo>
                    <a:pt x="1893" y="5976"/>
                  </a:lnTo>
                  <a:cubicBezTo>
                    <a:pt x="1758" y="6015"/>
                    <a:pt x="1679" y="6157"/>
                    <a:pt x="1717" y="6295"/>
                  </a:cubicBezTo>
                  <a:lnTo>
                    <a:pt x="2136" y="7786"/>
                  </a:lnTo>
                  <a:cubicBezTo>
                    <a:pt x="2169" y="7899"/>
                    <a:pt x="2272" y="7974"/>
                    <a:pt x="2385" y="7974"/>
                  </a:cubicBezTo>
                  <a:cubicBezTo>
                    <a:pt x="2409" y="7974"/>
                    <a:pt x="2431" y="7972"/>
                    <a:pt x="2455" y="7965"/>
                  </a:cubicBezTo>
                  <a:cubicBezTo>
                    <a:pt x="2593" y="7925"/>
                    <a:pt x="2673" y="7784"/>
                    <a:pt x="2635" y="7646"/>
                  </a:cubicBezTo>
                  <a:lnTo>
                    <a:pt x="2216" y="6155"/>
                  </a:lnTo>
                  <a:cubicBezTo>
                    <a:pt x="2184" y="6042"/>
                    <a:pt x="2081" y="5966"/>
                    <a:pt x="1968" y="5966"/>
                  </a:cubicBezTo>
                  <a:cubicBezTo>
                    <a:pt x="1945" y="5966"/>
                    <a:pt x="1922" y="5969"/>
                    <a:pt x="1898" y="5976"/>
                  </a:cubicBezTo>
                  <a:cubicBezTo>
                    <a:pt x="2034" y="5936"/>
                    <a:pt x="2114" y="5795"/>
                    <a:pt x="2074" y="5658"/>
                  </a:cubicBezTo>
                  <a:lnTo>
                    <a:pt x="1795" y="4663"/>
                  </a:lnTo>
                  <a:cubicBezTo>
                    <a:pt x="1763" y="4550"/>
                    <a:pt x="1660" y="4476"/>
                    <a:pt x="1547" y="4476"/>
                  </a:cubicBezTo>
                  <a:close/>
                  <a:moveTo>
                    <a:pt x="2665" y="8452"/>
                  </a:moveTo>
                  <a:cubicBezTo>
                    <a:pt x="2642" y="8452"/>
                    <a:pt x="2619" y="8455"/>
                    <a:pt x="2595" y="8462"/>
                  </a:cubicBezTo>
                  <a:cubicBezTo>
                    <a:pt x="2459" y="8500"/>
                    <a:pt x="2378" y="8643"/>
                    <a:pt x="2417" y="8779"/>
                  </a:cubicBezTo>
                  <a:lnTo>
                    <a:pt x="2557" y="9278"/>
                  </a:lnTo>
                  <a:cubicBezTo>
                    <a:pt x="2588" y="9392"/>
                    <a:pt x="2692" y="9466"/>
                    <a:pt x="2806" y="9466"/>
                  </a:cubicBezTo>
                  <a:cubicBezTo>
                    <a:pt x="2828" y="9466"/>
                    <a:pt x="2852" y="9462"/>
                    <a:pt x="2875" y="9456"/>
                  </a:cubicBezTo>
                  <a:cubicBezTo>
                    <a:pt x="3013" y="9418"/>
                    <a:pt x="3092" y="9274"/>
                    <a:pt x="3054" y="9138"/>
                  </a:cubicBezTo>
                  <a:lnTo>
                    <a:pt x="2914" y="8640"/>
                  </a:lnTo>
                  <a:cubicBezTo>
                    <a:pt x="2881" y="8526"/>
                    <a:pt x="2779" y="8452"/>
                    <a:pt x="2665" y="845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3"/>
            <p:cNvSpPr/>
            <p:nvPr/>
          </p:nvSpPr>
          <p:spPr>
            <a:xfrm>
              <a:off x="2715337" y="3566429"/>
              <a:ext cx="33599" cy="102895"/>
            </a:xfrm>
            <a:custGeom>
              <a:rect b="b" l="l" r="r" t="t"/>
              <a:pathLst>
                <a:path extrusionOk="0" h="9466" w="3091">
                  <a:moveTo>
                    <a:pt x="288" y="0"/>
                  </a:moveTo>
                  <a:cubicBezTo>
                    <a:pt x="265" y="0"/>
                    <a:pt x="241" y="3"/>
                    <a:pt x="218" y="10"/>
                  </a:cubicBezTo>
                  <a:cubicBezTo>
                    <a:pt x="82" y="49"/>
                    <a:pt x="1" y="191"/>
                    <a:pt x="40" y="329"/>
                  </a:cubicBezTo>
                  <a:lnTo>
                    <a:pt x="460" y="1821"/>
                  </a:lnTo>
                  <a:cubicBezTo>
                    <a:pt x="491" y="1933"/>
                    <a:pt x="594" y="2009"/>
                    <a:pt x="708" y="2009"/>
                  </a:cubicBezTo>
                  <a:cubicBezTo>
                    <a:pt x="731" y="2009"/>
                    <a:pt x="755" y="2006"/>
                    <a:pt x="777" y="1999"/>
                  </a:cubicBezTo>
                  <a:cubicBezTo>
                    <a:pt x="915" y="1961"/>
                    <a:pt x="994" y="1818"/>
                    <a:pt x="957" y="1680"/>
                  </a:cubicBezTo>
                  <a:lnTo>
                    <a:pt x="537" y="189"/>
                  </a:lnTo>
                  <a:cubicBezTo>
                    <a:pt x="504" y="75"/>
                    <a:pt x="402" y="0"/>
                    <a:pt x="288" y="0"/>
                  </a:cubicBezTo>
                  <a:close/>
                  <a:moveTo>
                    <a:pt x="986" y="2487"/>
                  </a:moveTo>
                  <a:cubicBezTo>
                    <a:pt x="963" y="2487"/>
                    <a:pt x="941" y="2490"/>
                    <a:pt x="919" y="2496"/>
                  </a:cubicBezTo>
                  <a:cubicBezTo>
                    <a:pt x="781" y="2535"/>
                    <a:pt x="701" y="2677"/>
                    <a:pt x="739" y="2815"/>
                  </a:cubicBezTo>
                  <a:lnTo>
                    <a:pt x="879" y="3312"/>
                  </a:lnTo>
                  <a:cubicBezTo>
                    <a:pt x="912" y="3425"/>
                    <a:pt x="1013" y="3500"/>
                    <a:pt x="1127" y="3500"/>
                  </a:cubicBezTo>
                  <a:cubicBezTo>
                    <a:pt x="1150" y="3500"/>
                    <a:pt x="1174" y="3496"/>
                    <a:pt x="1196" y="3491"/>
                  </a:cubicBezTo>
                  <a:cubicBezTo>
                    <a:pt x="1334" y="3451"/>
                    <a:pt x="1414" y="3310"/>
                    <a:pt x="1376" y="3172"/>
                  </a:cubicBezTo>
                  <a:lnTo>
                    <a:pt x="1236" y="2675"/>
                  </a:lnTo>
                  <a:cubicBezTo>
                    <a:pt x="1204" y="2560"/>
                    <a:pt x="1098" y="2487"/>
                    <a:pt x="986" y="2487"/>
                  </a:cubicBezTo>
                  <a:close/>
                  <a:moveTo>
                    <a:pt x="1547" y="4475"/>
                  </a:moveTo>
                  <a:cubicBezTo>
                    <a:pt x="1524" y="4475"/>
                    <a:pt x="1500" y="4478"/>
                    <a:pt x="1476" y="4485"/>
                  </a:cubicBezTo>
                  <a:cubicBezTo>
                    <a:pt x="1340" y="4523"/>
                    <a:pt x="1260" y="4666"/>
                    <a:pt x="1298" y="4804"/>
                  </a:cubicBezTo>
                  <a:lnTo>
                    <a:pt x="1578" y="5798"/>
                  </a:lnTo>
                  <a:cubicBezTo>
                    <a:pt x="1610" y="5912"/>
                    <a:pt x="1711" y="5986"/>
                    <a:pt x="1825" y="5986"/>
                  </a:cubicBezTo>
                  <a:cubicBezTo>
                    <a:pt x="1845" y="5986"/>
                    <a:pt x="1866" y="5984"/>
                    <a:pt x="1886" y="5979"/>
                  </a:cubicBezTo>
                  <a:lnTo>
                    <a:pt x="1886" y="5979"/>
                  </a:lnTo>
                  <a:cubicBezTo>
                    <a:pt x="1755" y="6022"/>
                    <a:pt x="1679" y="6160"/>
                    <a:pt x="1717" y="6294"/>
                  </a:cubicBezTo>
                  <a:lnTo>
                    <a:pt x="2137" y="7787"/>
                  </a:lnTo>
                  <a:cubicBezTo>
                    <a:pt x="2169" y="7901"/>
                    <a:pt x="2273" y="7975"/>
                    <a:pt x="2385" y="7975"/>
                  </a:cubicBezTo>
                  <a:cubicBezTo>
                    <a:pt x="2409" y="7975"/>
                    <a:pt x="2432" y="7971"/>
                    <a:pt x="2454" y="7965"/>
                  </a:cubicBezTo>
                  <a:cubicBezTo>
                    <a:pt x="2592" y="7927"/>
                    <a:pt x="2671" y="7783"/>
                    <a:pt x="2633" y="7647"/>
                  </a:cubicBezTo>
                  <a:lnTo>
                    <a:pt x="2214" y="6155"/>
                  </a:lnTo>
                  <a:cubicBezTo>
                    <a:pt x="2182" y="6042"/>
                    <a:pt x="2081" y="5966"/>
                    <a:pt x="1968" y="5966"/>
                  </a:cubicBezTo>
                  <a:cubicBezTo>
                    <a:pt x="1947" y="5966"/>
                    <a:pt x="1926" y="5968"/>
                    <a:pt x="1905" y="5974"/>
                  </a:cubicBezTo>
                  <a:cubicBezTo>
                    <a:pt x="2037" y="5930"/>
                    <a:pt x="2112" y="5792"/>
                    <a:pt x="2074" y="5658"/>
                  </a:cubicBezTo>
                  <a:lnTo>
                    <a:pt x="1795" y="4662"/>
                  </a:lnTo>
                  <a:cubicBezTo>
                    <a:pt x="1763" y="4549"/>
                    <a:pt x="1662" y="4475"/>
                    <a:pt x="1547" y="4475"/>
                  </a:cubicBezTo>
                  <a:close/>
                  <a:moveTo>
                    <a:pt x="2665" y="8452"/>
                  </a:moveTo>
                  <a:cubicBezTo>
                    <a:pt x="2642" y="8452"/>
                    <a:pt x="2618" y="8455"/>
                    <a:pt x="2595" y="8461"/>
                  </a:cubicBezTo>
                  <a:cubicBezTo>
                    <a:pt x="2457" y="8501"/>
                    <a:pt x="2378" y="8643"/>
                    <a:pt x="2416" y="8781"/>
                  </a:cubicBezTo>
                  <a:lnTo>
                    <a:pt x="2556" y="9277"/>
                  </a:lnTo>
                  <a:cubicBezTo>
                    <a:pt x="2589" y="9391"/>
                    <a:pt x="2690" y="9465"/>
                    <a:pt x="2804" y="9465"/>
                  </a:cubicBezTo>
                  <a:cubicBezTo>
                    <a:pt x="2827" y="9465"/>
                    <a:pt x="2851" y="9462"/>
                    <a:pt x="2873" y="9457"/>
                  </a:cubicBezTo>
                  <a:cubicBezTo>
                    <a:pt x="3011" y="9417"/>
                    <a:pt x="3091" y="9276"/>
                    <a:pt x="3053" y="9138"/>
                  </a:cubicBezTo>
                  <a:lnTo>
                    <a:pt x="2913" y="8641"/>
                  </a:lnTo>
                  <a:cubicBezTo>
                    <a:pt x="2881" y="8526"/>
                    <a:pt x="2777" y="8452"/>
                    <a:pt x="2665" y="845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3"/>
            <p:cNvSpPr/>
            <p:nvPr/>
          </p:nvSpPr>
          <p:spPr>
            <a:xfrm>
              <a:off x="2434272" y="3463980"/>
              <a:ext cx="103526" cy="32969"/>
            </a:xfrm>
            <a:custGeom>
              <a:rect b="b" l="l" r="r" t="t"/>
              <a:pathLst>
                <a:path extrusionOk="0" h="3033" w="9524">
                  <a:moveTo>
                    <a:pt x="9236" y="0"/>
                  </a:moveTo>
                  <a:cubicBezTo>
                    <a:pt x="9213" y="0"/>
                    <a:pt x="9190" y="3"/>
                    <a:pt x="9166" y="10"/>
                  </a:cubicBezTo>
                  <a:lnTo>
                    <a:pt x="8670" y="149"/>
                  </a:lnTo>
                  <a:cubicBezTo>
                    <a:pt x="8531" y="189"/>
                    <a:pt x="8452" y="331"/>
                    <a:pt x="8490" y="469"/>
                  </a:cubicBezTo>
                  <a:cubicBezTo>
                    <a:pt x="8523" y="582"/>
                    <a:pt x="8626" y="657"/>
                    <a:pt x="8739" y="657"/>
                  </a:cubicBezTo>
                  <a:cubicBezTo>
                    <a:pt x="8763" y="657"/>
                    <a:pt x="8785" y="653"/>
                    <a:pt x="8809" y="646"/>
                  </a:cubicBezTo>
                  <a:lnTo>
                    <a:pt x="9306" y="507"/>
                  </a:lnTo>
                  <a:cubicBezTo>
                    <a:pt x="9444" y="469"/>
                    <a:pt x="9523" y="325"/>
                    <a:pt x="9486" y="189"/>
                  </a:cubicBezTo>
                  <a:cubicBezTo>
                    <a:pt x="9453" y="74"/>
                    <a:pt x="9349" y="0"/>
                    <a:pt x="9236" y="0"/>
                  </a:cubicBezTo>
                  <a:close/>
                  <a:moveTo>
                    <a:pt x="7744" y="419"/>
                  </a:moveTo>
                  <a:cubicBezTo>
                    <a:pt x="7721" y="419"/>
                    <a:pt x="7698" y="422"/>
                    <a:pt x="7674" y="429"/>
                  </a:cubicBezTo>
                  <a:lnTo>
                    <a:pt x="6183" y="848"/>
                  </a:lnTo>
                  <a:cubicBezTo>
                    <a:pt x="6045" y="888"/>
                    <a:pt x="5966" y="1029"/>
                    <a:pt x="6004" y="1167"/>
                  </a:cubicBezTo>
                  <a:cubicBezTo>
                    <a:pt x="5973" y="1053"/>
                    <a:pt x="5868" y="978"/>
                    <a:pt x="5756" y="978"/>
                  </a:cubicBezTo>
                  <a:cubicBezTo>
                    <a:pt x="5733" y="978"/>
                    <a:pt x="5710" y="981"/>
                    <a:pt x="5687" y="988"/>
                  </a:cubicBezTo>
                  <a:lnTo>
                    <a:pt x="4691" y="1267"/>
                  </a:lnTo>
                  <a:cubicBezTo>
                    <a:pt x="4553" y="1305"/>
                    <a:pt x="4474" y="1449"/>
                    <a:pt x="4512" y="1585"/>
                  </a:cubicBezTo>
                  <a:cubicBezTo>
                    <a:pt x="4545" y="1700"/>
                    <a:pt x="4648" y="1775"/>
                    <a:pt x="4762" y="1775"/>
                  </a:cubicBezTo>
                  <a:cubicBezTo>
                    <a:pt x="4784" y="1775"/>
                    <a:pt x="4807" y="1771"/>
                    <a:pt x="4831" y="1764"/>
                  </a:cubicBezTo>
                  <a:lnTo>
                    <a:pt x="5825" y="1485"/>
                  </a:lnTo>
                  <a:cubicBezTo>
                    <a:pt x="5963" y="1447"/>
                    <a:pt x="6042" y="1304"/>
                    <a:pt x="6004" y="1167"/>
                  </a:cubicBezTo>
                  <a:lnTo>
                    <a:pt x="6004" y="1167"/>
                  </a:lnTo>
                  <a:cubicBezTo>
                    <a:pt x="6037" y="1281"/>
                    <a:pt x="6140" y="1355"/>
                    <a:pt x="6252" y="1355"/>
                  </a:cubicBezTo>
                  <a:cubicBezTo>
                    <a:pt x="6277" y="1355"/>
                    <a:pt x="6299" y="1352"/>
                    <a:pt x="6323" y="1345"/>
                  </a:cubicBezTo>
                  <a:lnTo>
                    <a:pt x="7814" y="926"/>
                  </a:lnTo>
                  <a:cubicBezTo>
                    <a:pt x="7952" y="888"/>
                    <a:pt x="8031" y="745"/>
                    <a:pt x="7993" y="608"/>
                  </a:cubicBezTo>
                  <a:cubicBezTo>
                    <a:pt x="7960" y="494"/>
                    <a:pt x="7858" y="419"/>
                    <a:pt x="7744" y="419"/>
                  </a:cubicBezTo>
                  <a:close/>
                  <a:moveTo>
                    <a:pt x="3270" y="1677"/>
                  </a:moveTo>
                  <a:cubicBezTo>
                    <a:pt x="3247" y="1677"/>
                    <a:pt x="3224" y="1680"/>
                    <a:pt x="3201" y="1687"/>
                  </a:cubicBezTo>
                  <a:lnTo>
                    <a:pt x="2704" y="1826"/>
                  </a:lnTo>
                  <a:cubicBezTo>
                    <a:pt x="2566" y="1864"/>
                    <a:pt x="2486" y="2007"/>
                    <a:pt x="2524" y="2144"/>
                  </a:cubicBezTo>
                  <a:cubicBezTo>
                    <a:pt x="2557" y="2258"/>
                    <a:pt x="2659" y="2334"/>
                    <a:pt x="2773" y="2334"/>
                  </a:cubicBezTo>
                  <a:cubicBezTo>
                    <a:pt x="2795" y="2334"/>
                    <a:pt x="2819" y="2330"/>
                    <a:pt x="2842" y="2323"/>
                  </a:cubicBezTo>
                  <a:lnTo>
                    <a:pt x="3340" y="2183"/>
                  </a:lnTo>
                  <a:cubicBezTo>
                    <a:pt x="3477" y="2145"/>
                    <a:pt x="3558" y="2002"/>
                    <a:pt x="3518" y="1866"/>
                  </a:cubicBezTo>
                  <a:cubicBezTo>
                    <a:pt x="3486" y="1751"/>
                    <a:pt x="3382" y="1677"/>
                    <a:pt x="3270" y="1677"/>
                  </a:cubicBezTo>
                  <a:close/>
                  <a:moveTo>
                    <a:pt x="1779" y="2096"/>
                  </a:moveTo>
                  <a:cubicBezTo>
                    <a:pt x="1756" y="2096"/>
                    <a:pt x="1732" y="2099"/>
                    <a:pt x="1708" y="2106"/>
                  </a:cubicBezTo>
                  <a:lnTo>
                    <a:pt x="216" y="2525"/>
                  </a:lnTo>
                  <a:cubicBezTo>
                    <a:pt x="80" y="2563"/>
                    <a:pt x="0" y="2706"/>
                    <a:pt x="38" y="2844"/>
                  </a:cubicBezTo>
                  <a:cubicBezTo>
                    <a:pt x="71" y="2956"/>
                    <a:pt x="175" y="3032"/>
                    <a:pt x="287" y="3032"/>
                  </a:cubicBezTo>
                  <a:cubicBezTo>
                    <a:pt x="311" y="3031"/>
                    <a:pt x="333" y="3029"/>
                    <a:pt x="357" y="3022"/>
                  </a:cubicBezTo>
                  <a:lnTo>
                    <a:pt x="1848" y="2603"/>
                  </a:lnTo>
                  <a:cubicBezTo>
                    <a:pt x="1984" y="2565"/>
                    <a:pt x="2065" y="2422"/>
                    <a:pt x="2026" y="2284"/>
                  </a:cubicBezTo>
                  <a:cubicBezTo>
                    <a:pt x="1994" y="2170"/>
                    <a:pt x="1892" y="2096"/>
                    <a:pt x="1779" y="209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3"/>
            <p:cNvSpPr/>
            <p:nvPr/>
          </p:nvSpPr>
          <p:spPr>
            <a:xfrm>
              <a:off x="2818037" y="3356149"/>
              <a:ext cx="103537" cy="32925"/>
            </a:xfrm>
            <a:custGeom>
              <a:rect b="b" l="l" r="r" t="t"/>
              <a:pathLst>
                <a:path extrusionOk="0" h="3029" w="9525">
                  <a:moveTo>
                    <a:pt x="9237" y="0"/>
                  </a:moveTo>
                  <a:cubicBezTo>
                    <a:pt x="9214" y="0"/>
                    <a:pt x="9191" y="3"/>
                    <a:pt x="9168" y="10"/>
                  </a:cubicBezTo>
                  <a:lnTo>
                    <a:pt x="8671" y="149"/>
                  </a:lnTo>
                  <a:cubicBezTo>
                    <a:pt x="8533" y="187"/>
                    <a:pt x="8454" y="331"/>
                    <a:pt x="8491" y="469"/>
                  </a:cubicBezTo>
                  <a:cubicBezTo>
                    <a:pt x="8524" y="582"/>
                    <a:pt x="8628" y="657"/>
                    <a:pt x="8740" y="657"/>
                  </a:cubicBezTo>
                  <a:cubicBezTo>
                    <a:pt x="8764" y="657"/>
                    <a:pt x="8786" y="653"/>
                    <a:pt x="8809" y="646"/>
                  </a:cubicBezTo>
                  <a:lnTo>
                    <a:pt x="9308" y="507"/>
                  </a:lnTo>
                  <a:cubicBezTo>
                    <a:pt x="9444" y="469"/>
                    <a:pt x="9525" y="325"/>
                    <a:pt x="9485" y="189"/>
                  </a:cubicBezTo>
                  <a:cubicBezTo>
                    <a:pt x="9454" y="74"/>
                    <a:pt x="9349" y="0"/>
                    <a:pt x="9237" y="0"/>
                  </a:cubicBezTo>
                  <a:close/>
                  <a:moveTo>
                    <a:pt x="7745" y="419"/>
                  </a:moveTo>
                  <a:cubicBezTo>
                    <a:pt x="7722" y="419"/>
                    <a:pt x="7699" y="422"/>
                    <a:pt x="7675" y="429"/>
                  </a:cubicBezTo>
                  <a:lnTo>
                    <a:pt x="6185" y="848"/>
                  </a:lnTo>
                  <a:cubicBezTo>
                    <a:pt x="6050" y="884"/>
                    <a:pt x="5971" y="1022"/>
                    <a:pt x="6002" y="1155"/>
                  </a:cubicBezTo>
                  <a:cubicBezTo>
                    <a:pt x="5966" y="1047"/>
                    <a:pt x="5864" y="977"/>
                    <a:pt x="5756" y="977"/>
                  </a:cubicBezTo>
                  <a:cubicBezTo>
                    <a:pt x="5733" y="977"/>
                    <a:pt x="5710" y="980"/>
                    <a:pt x="5688" y="986"/>
                  </a:cubicBezTo>
                  <a:lnTo>
                    <a:pt x="4693" y="1266"/>
                  </a:lnTo>
                  <a:cubicBezTo>
                    <a:pt x="4555" y="1305"/>
                    <a:pt x="4475" y="1447"/>
                    <a:pt x="4513" y="1585"/>
                  </a:cubicBezTo>
                  <a:cubicBezTo>
                    <a:pt x="4546" y="1699"/>
                    <a:pt x="4649" y="1773"/>
                    <a:pt x="4762" y="1773"/>
                  </a:cubicBezTo>
                  <a:cubicBezTo>
                    <a:pt x="4786" y="1773"/>
                    <a:pt x="4808" y="1769"/>
                    <a:pt x="4832" y="1764"/>
                  </a:cubicBezTo>
                  <a:lnTo>
                    <a:pt x="5826" y="1485"/>
                  </a:lnTo>
                  <a:cubicBezTo>
                    <a:pt x="5961" y="1447"/>
                    <a:pt x="6040" y="1310"/>
                    <a:pt x="6009" y="1176"/>
                  </a:cubicBezTo>
                  <a:lnTo>
                    <a:pt x="6009" y="1176"/>
                  </a:lnTo>
                  <a:cubicBezTo>
                    <a:pt x="6043" y="1285"/>
                    <a:pt x="6145" y="1354"/>
                    <a:pt x="6255" y="1354"/>
                  </a:cubicBezTo>
                  <a:cubicBezTo>
                    <a:pt x="6277" y="1354"/>
                    <a:pt x="6300" y="1351"/>
                    <a:pt x="6323" y="1345"/>
                  </a:cubicBezTo>
                  <a:lnTo>
                    <a:pt x="7815" y="926"/>
                  </a:lnTo>
                  <a:cubicBezTo>
                    <a:pt x="7953" y="888"/>
                    <a:pt x="8033" y="745"/>
                    <a:pt x="7995" y="607"/>
                  </a:cubicBezTo>
                  <a:cubicBezTo>
                    <a:pt x="7962" y="493"/>
                    <a:pt x="7857" y="419"/>
                    <a:pt x="7745" y="419"/>
                  </a:cubicBezTo>
                  <a:close/>
                  <a:moveTo>
                    <a:pt x="3270" y="1675"/>
                  </a:moveTo>
                  <a:cubicBezTo>
                    <a:pt x="3247" y="1675"/>
                    <a:pt x="3224" y="1678"/>
                    <a:pt x="3200" y="1685"/>
                  </a:cubicBezTo>
                  <a:lnTo>
                    <a:pt x="2703" y="1825"/>
                  </a:lnTo>
                  <a:cubicBezTo>
                    <a:pt x="2565" y="1863"/>
                    <a:pt x="2486" y="2006"/>
                    <a:pt x="2524" y="2144"/>
                  </a:cubicBezTo>
                  <a:cubicBezTo>
                    <a:pt x="2557" y="2258"/>
                    <a:pt x="2660" y="2332"/>
                    <a:pt x="2772" y="2332"/>
                  </a:cubicBezTo>
                  <a:cubicBezTo>
                    <a:pt x="2797" y="2332"/>
                    <a:pt x="2819" y="2328"/>
                    <a:pt x="2843" y="2321"/>
                  </a:cubicBezTo>
                  <a:lnTo>
                    <a:pt x="3340" y="2182"/>
                  </a:lnTo>
                  <a:cubicBezTo>
                    <a:pt x="3478" y="2144"/>
                    <a:pt x="3557" y="2001"/>
                    <a:pt x="3519" y="1864"/>
                  </a:cubicBezTo>
                  <a:cubicBezTo>
                    <a:pt x="3486" y="1750"/>
                    <a:pt x="3383" y="1675"/>
                    <a:pt x="3270" y="1675"/>
                  </a:cubicBezTo>
                  <a:close/>
                  <a:moveTo>
                    <a:pt x="1779" y="2095"/>
                  </a:moveTo>
                  <a:cubicBezTo>
                    <a:pt x="1756" y="2095"/>
                    <a:pt x="1733" y="2098"/>
                    <a:pt x="1710" y="2104"/>
                  </a:cubicBezTo>
                  <a:lnTo>
                    <a:pt x="217" y="2523"/>
                  </a:lnTo>
                  <a:cubicBezTo>
                    <a:pt x="79" y="2561"/>
                    <a:pt x="0" y="2704"/>
                    <a:pt x="38" y="2841"/>
                  </a:cubicBezTo>
                  <a:cubicBezTo>
                    <a:pt x="71" y="2955"/>
                    <a:pt x="174" y="3029"/>
                    <a:pt x="288" y="3029"/>
                  </a:cubicBezTo>
                  <a:cubicBezTo>
                    <a:pt x="311" y="3029"/>
                    <a:pt x="333" y="3027"/>
                    <a:pt x="357" y="3020"/>
                  </a:cubicBezTo>
                  <a:lnTo>
                    <a:pt x="1849" y="2601"/>
                  </a:lnTo>
                  <a:cubicBezTo>
                    <a:pt x="1986" y="2563"/>
                    <a:pt x="2067" y="2420"/>
                    <a:pt x="2027" y="2284"/>
                  </a:cubicBezTo>
                  <a:cubicBezTo>
                    <a:pt x="1996" y="2169"/>
                    <a:pt x="1891" y="2095"/>
                    <a:pt x="1779" y="209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Statement</a:t>
            </a:r>
            <a:endParaRPr/>
          </a:p>
        </p:txBody>
      </p:sp>
      <p:sp>
        <p:nvSpPr>
          <p:cNvPr id="300" name="Google Shape;300;p34"/>
          <p:cNvSpPr txBox="1"/>
          <p:nvPr>
            <p:ph idx="1" type="subTitle"/>
          </p:nvPr>
        </p:nvSpPr>
        <p:spPr>
          <a:xfrm>
            <a:off x="4134073" y="1648175"/>
            <a:ext cx="3033900" cy="21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Diabetes Research Institute, 37.3 million people in the United States alone have Diabetes. Another ~8.5 million have it and go undiagnosed.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taken a deeper dive into features such as BMI, blood pressure, activity level, and smoking status to evaluate if there are one or more factors that are statistically correlated to the presence of diabetes.</a:t>
            </a:r>
            <a:endParaRPr/>
          </a:p>
        </p:txBody>
      </p:sp>
      <p:sp>
        <p:nvSpPr>
          <p:cNvPr id="301" name="Google Shape;301;p34"/>
          <p:cNvSpPr txBox="1"/>
          <p:nvPr>
            <p:ph idx="2" type="subTitle"/>
          </p:nvPr>
        </p:nvSpPr>
        <p:spPr>
          <a:xfrm>
            <a:off x="713225" y="1648175"/>
            <a:ext cx="3033900" cy="21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set out to analyze data in </a:t>
            </a:r>
            <a:r>
              <a:rPr lang="en"/>
              <a:t>search of potential predictors or indicators of Diabetes.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many factors commonly known to be associated with having Diabetes, such as a genetic predisposition to developing Type 1 Diabetes, or lifestyle choices contributing to the development of Type 2 Diabetes.</a:t>
            </a:r>
            <a:endParaRPr/>
          </a:p>
        </p:txBody>
      </p:sp>
      <p:sp>
        <p:nvSpPr>
          <p:cNvPr id="302" name="Google Shape;302;p34"/>
          <p:cNvSpPr txBox="1"/>
          <p:nvPr>
            <p:ph idx="4294967295" type="subTitle"/>
          </p:nvPr>
        </p:nvSpPr>
        <p:spPr>
          <a:xfrm>
            <a:off x="61974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CORTNEY</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Driving Questions</a:t>
            </a:r>
            <a:endParaRPr/>
          </a:p>
        </p:txBody>
      </p:sp>
      <p:sp>
        <p:nvSpPr>
          <p:cNvPr id="308" name="Google Shape;308;p35"/>
          <p:cNvSpPr txBox="1"/>
          <p:nvPr>
            <p:ph idx="1" type="subTitle"/>
          </p:nvPr>
        </p:nvSpPr>
        <p:spPr>
          <a:xfrm>
            <a:off x="5075650" y="23830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If there are </a:t>
            </a:r>
            <a:r>
              <a:rPr lang="en" sz="1900"/>
              <a:t>multiple</a:t>
            </a:r>
            <a:r>
              <a:rPr lang="en" sz="1900"/>
              <a:t> predictors, is there one that is the most reliable? If so, which one?</a:t>
            </a:r>
            <a:endParaRPr sz="1900"/>
          </a:p>
        </p:txBody>
      </p:sp>
      <p:sp>
        <p:nvSpPr>
          <p:cNvPr id="309" name="Google Shape;309;p35"/>
          <p:cNvSpPr txBox="1"/>
          <p:nvPr>
            <p:ph idx="2" type="subTitle"/>
          </p:nvPr>
        </p:nvSpPr>
        <p:spPr>
          <a:xfrm>
            <a:off x="1562975" y="23830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What are potential predictors of developing diabetes?</a:t>
            </a:r>
            <a:endParaRPr sz="2000"/>
          </a:p>
        </p:txBody>
      </p:sp>
      <p:sp>
        <p:nvSpPr>
          <p:cNvPr id="310" name="Google Shape;310;p35"/>
          <p:cNvSpPr txBox="1"/>
          <p:nvPr>
            <p:ph idx="4" type="subTitle"/>
          </p:nvPr>
        </p:nvSpPr>
        <p:spPr>
          <a:xfrm>
            <a:off x="67308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Albert Sans"/>
                <a:ea typeface="Albert Sans"/>
                <a:cs typeface="Albert Sans"/>
                <a:sym typeface="Albert Sans"/>
              </a:rPr>
              <a:t>CORTNEY</a:t>
            </a:r>
            <a:endParaRPr sz="1200">
              <a:latin typeface="Albert Sans"/>
              <a:ea typeface="Albert Sans"/>
              <a:cs typeface="Albert Sans"/>
              <a:sym typeface="Albert Sans"/>
            </a:endParaRPr>
          </a:p>
        </p:txBody>
      </p:sp>
      <p:grpSp>
        <p:nvGrpSpPr>
          <p:cNvPr id="311" name="Google Shape;311;p35"/>
          <p:cNvGrpSpPr/>
          <p:nvPr/>
        </p:nvGrpSpPr>
        <p:grpSpPr>
          <a:xfrm>
            <a:off x="2608146" y="1680748"/>
            <a:ext cx="415249" cy="415198"/>
            <a:chOff x="-49764975" y="3551225"/>
            <a:chExt cx="299300" cy="300650"/>
          </a:xfrm>
        </p:grpSpPr>
        <p:sp>
          <p:nvSpPr>
            <p:cNvPr id="312" name="Google Shape;312;p3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35"/>
          <p:cNvGrpSpPr/>
          <p:nvPr/>
        </p:nvGrpSpPr>
        <p:grpSpPr>
          <a:xfrm>
            <a:off x="6120821" y="1680748"/>
            <a:ext cx="415249" cy="415198"/>
            <a:chOff x="-49764975" y="3551225"/>
            <a:chExt cx="299300" cy="300650"/>
          </a:xfrm>
        </p:grpSpPr>
        <p:sp>
          <p:nvSpPr>
            <p:cNvPr id="324" name="Google Shape;324;p3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Hypotheses</a:t>
            </a:r>
            <a:endParaRPr/>
          </a:p>
        </p:txBody>
      </p:sp>
      <p:sp>
        <p:nvSpPr>
          <p:cNvPr id="340" name="Google Shape;340;p36"/>
          <p:cNvSpPr txBox="1"/>
          <p:nvPr>
            <p:ph idx="1" type="subTitle"/>
          </p:nvPr>
        </p:nvSpPr>
        <p:spPr>
          <a:xfrm>
            <a:off x="5075650" y="26645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Of the following health factors: blood pressure, BMI, smoking habits, and activity levels; BMI is the the most likely indicator for risk of diabetes.</a:t>
            </a:r>
            <a:endParaRPr sz="1400"/>
          </a:p>
        </p:txBody>
      </p:sp>
      <p:sp>
        <p:nvSpPr>
          <p:cNvPr id="341" name="Google Shape;341;p36"/>
          <p:cNvSpPr txBox="1"/>
          <p:nvPr>
            <p:ph idx="2" type="subTitle"/>
          </p:nvPr>
        </p:nvSpPr>
        <p:spPr>
          <a:xfrm>
            <a:off x="1562975" y="2664500"/>
            <a:ext cx="2505600" cy="170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Of the following health factors: blood pressure, BMI, smoking habits, and activity levels; BMI is not the the most likely indicator for risk of diabetes.</a:t>
            </a:r>
            <a:r>
              <a:rPr lang="en" sz="1400"/>
              <a:t> </a:t>
            </a:r>
            <a:endParaRPr sz="1400"/>
          </a:p>
        </p:txBody>
      </p:sp>
      <p:sp>
        <p:nvSpPr>
          <p:cNvPr id="342" name="Google Shape;342;p36"/>
          <p:cNvSpPr txBox="1"/>
          <p:nvPr>
            <p:ph idx="3" type="subTitle"/>
          </p:nvPr>
        </p:nvSpPr>
        <p:spPr>
          <a:xfrm>
            <a:off x="1562975" y="21768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Null Hypothesis</a:t>
            </a:r>
            <a:endParaRPr/>
          </a:p>
        </p:txBody>
      </p:sp>
      <p:sp>
        <p:nvSpPr>
          <p:cNvPr id="343" name="Google Shape;343;p36"/>
          <p:cNvSpPr txBox="1"/>
          <p:nvPr>
            <p:ph idx="4" type="subTitle"/>
          </p:nvPr>
        </p:nvSpPr>
        <p:spPr>
          <a:xfrm>
            <a:off x="4732875" y="2176875"/>
            <a:ext cx="32202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Alternative Hypothesis</a:t>
            </a:r>
            <a:endParaRPr/>
          </a:p>
        </p:txBody>
      </p:sp>
      <p:sp>
        <p:nvSpPr>
          <p:cNvPr id="344" name="Google Shape;344;p36"/>
          <p:cNvSpPr txBox="1"/>
          <p:nvPr>
            <p:ph idx="4" type="subTitle"/>
          </p:nvPr>
        </p:nvSpPr>
        <p:spPr>
          <a:xfrm>
            <a:off x="67308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Albert Sans"/>
                <a:ea typeface="Albert Sans"/>
                <a:cs typeface="Albert Sans"/>
                <a:sym typeface="Albert Sans"/>
              </a:rPr>
              <a:t>CORTNEY</a:t>
            </a:r>
            <a:endParaRPr sz="1200">
              <a:latin typeface="Albert Sans"/>
              <a:ea typeface="Albert Sans"/>
              <a:cs typeface="Albert Sans"/>
              <a:sym typeface="Albert Sans"/>
            </a:endParaRPr>
          </a:p>
        </p:txBody>
      </p:sp>
      <p:grpSp>
        <p:nvGrpSpPr>
          <p:cNvPr id="345" name="Google Shape;345;p36"/>
          <p:cNvGrpSpPr/>
          <p:nvPr/>
        </p:nvGrpSpPr>
        <p:grpSpPr>
          <a:xfrm>
            <a:off x="2608155" y="1680757"/>
            <a:ext cx="415237" cy="415189"/>
            <a:chOff x="2085525" y="4992125"/>
            <a:chExt cx="481825" cy="481825"/>
          </a:xfrm>
        </p:grpSpPr>
        <p:sp>
          <p:nvSpPr>
            <p:cNvPr id="346" name="Google Shape;346;p3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7" name="Google Shape;347;p3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8" name="Google Shape;348;p36"/>
          <p:cNvGrpSpPr/>
          <p:nvPr/>
        </p:nvGrpSpPr>
        <p:grpSpPr>
          <a:xfrm>
            <a:off x="6082887" y="1718608"/>
            <a:ext cx="415237" cy="415189"/>
            <a:chOff x="1492675" y="4992125"/>
            <a:chExt cx="481825" cy="481825"/>
          </a:xfrm>
        </p:grpSpPr>
        <p:sp>
          <p:nvSpPr>
            <p:cNvPr id="349" name="Google Shape;349;p3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50" name="Google Shape;350;p3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7"/>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7"/>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SECTION</a:t>
            </a:r>
            <a:endParaRPr/>
          </a:p>
        </p:txBody>
      </p:sp>
      <p:sp>
        <p:nvSpPr>
          <p:cNvPr id="357" name="Google Shape;357;p37"/>
          <p:cNvSpPr txBox="1"/>
          <p:nvPr>
            <p:ph idx="2" type="title"/>
          </p:nvPr>
        </p:nvSpPr>
        <p:spPr>
          <a:xfrm>
            <a:off x="1077925" y="2053600"/>
            <a:ext cx="14721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58" name="Google Shape;358;p37"/>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500"/>
              <a:t>The Data</a:t>
            </a:r>
            <a:endParaRPr sz="2500"/>
          </a:p>
        </p:txBody>
      </p:sp>
      <p:sp>
        <p:nvSpPr>
          <p:cNvPr id="359" name="Google Shape;359;p37"/>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grpSp>
        <p:nvGrpSpPr>
          <p:cNvPr id="360" name="Google Shape;360;p37"/>
          <p:cNvGrpSpPr/>
          <p:nvPr/>
        </p:nvGrpSpPr>
        <p:grpSpPr>
          <a:xfrm>
            <a:off x="7107269" y="1072383"/>
            <a:ext cx="977148" cy="986506"/>
            <a:chOff x="715877" y="3106737"/>
            <a:chExt cx="633319" cy="639384"/>
          </a:xfrm>
        </p:grpSpPr>
        <p:sp>
          <p:nvSpPr>
            <p:cNvPr id="361" name="Google Shape;361;p37"/>
            <p:cNvSpPr/>
            <p:nvPr/>
          </p:nvSpPr>
          <p:spPr>
            <a:xfrm>
              <a:off x="1023552" y="3106737"/>
              <a:ext cx="5620" cy="226400"/>
            </a:xfrm>
            <a:custGeom>
              <a:rect b="b" l="l" r="r" t="t"/>
              <a:pathLst>
                <a:path extrusionOk="0" h="20828" w="517">
                  <a:moveTo>
                    <a:pt x="258" y="1"/>
                  </a:moveTo>
                  <a:cubicBezTo>
                    <a:pt x="116" y="1"/>
                    <a:pt x="1" y="116"/>
                    <a:pt x="1" y="258"/>
                  </a:cubicBezTo>
                  <a:lnTo>
                    <a:pt x="1" y="1583"/>
                  </a:lnTo>
                  <a:cubicBezTo>
                    <a:pt x="1" y="1726"/>
                    <a:pt x="116" y="1841"/>
                    <a:pt x="258" y="1841"/>
                  </a:cubicBezTo>
                  <a:cubicBezTo>
                    <a:pt x="401" y="1841"/>
                    <a:pt x="517" y="1726"/>
                    <a:pt x="517" y="1583"/>
                  </a:cubicBezTo>
                  <a:lnTo>
                    <a:pt x="517" y="258"/>
                  </a:lnTo>
                  <a:cubicBezTo>
                    <a:pt x="517" y="116"/>
                    <a:pt x="401" y="1"/>
                    <a:pt x="258" y="1"/>
                  </a:cubicBezTo>
                  <a:close/>
                  <a:moveTo>
                    <a:pt x="258" y="2649"/>
                  </a:moveTo>
                  <a:cubicBezTo>
                    <a:pt x="116" y="2649"/>
                    <a:pt x="1" y="2764"/>
                    <a:pt x="1" y="2908"/>
                  </a:cubicBezTo>
                  <a:lnTo>
                    <a:pt x="1" y="3570"/>
                  </a:lnTo>
                  <a:cubicBezTo>
                    <a:pt x="1" y="3713"/>
                    <a:pt x="116" y="3829"/>
                    <a:pt x="258" y="3829"/>
                  </a:cubicBezTo>
                  <a:cubicBezTo>
                    <a:pt x="401" y="3829"/>
                    <a:pt x="517" y="3713"/>
                    <a:pt x="517" y="3570"/>
                  </a:cubicBezTo>
                  <a:lnTo>
                    <a:pt x="517" y="2908"/>
                  </a:lnTo>
                  <a:cubicBezTo>
                    <a:pt x="517" y="2764"/>
                    <a:pt x="401" y="2649"/>
                    <a:pt x="258" y="2649"/>
                  </a:cubicBezTo>
                  <a:close/>
                  <a:moveTo>
                    <a:pt x="258" y="4636"/>
                  </a:moveTo>
                  <a:cubicBezTo>
                    <a:pt x="116" y="4636"/>
                    <a:pt x="1" y="4752"/>
                    <a:pt x="1" y="4895"/>
                  </a:cubicBezTo>
                  <a:lnTo>
                    <a:pt x="1" y="6220"/>
                  </a:lnTo>
                  <a:cubicBezTo>
                    <a:pt x="1" y="6362"/>
                    <a:pt x="116" y="6477"/>
                    <a:pt x="258" y="6477"/>
                  </a:cubicBezTo>
                  <a:cubicBezTo>
                    <a:pt x="401" y="6477"/>
                    <a:pt x="517" y="6362"/>
                    <a:pt x="517" y="6220"/>
                  </a:cubicBezTo>
                  <a:lnTo>
                    <a:pt x="517" y="4895"/>
                  </a:lnTo>
                  <a:cubicBezTo>
                    <a:pt x="517" y="4752"/>
                    <a:pt x="401" y="4636"/>
                    <a:pt x="258" y="4636"/>
                  </a:cubicBezTo>
                  <a:close/>
                  <a:moveTo>
                    <a:pt x="258" y="6624"/>
                  </a:moveTo>
                  <a:cubicBezTo>
                    <a:pt x="116" y="6624"/>
                    <a:pt x="1" y="6739"/>
                    <a:pt x="1" y="6881"/>
                  </a:cubicBezTo>
                  <a:lnTo>
                    <a:pt x="1" y="8206"/>
                  </a:lnTo>
                  <a:cubicBezTo>
                    <a:pt x="1" y="8349"/>
                    <a:pt x="116" y="8465"/>
                    <a:pt x="258" y="8465"/>
                  </a:cubicBezTo>
                  <a:cubicBezTo>
                    <a:pt x="401" y="8465"/>
                    <a:pt x="517" y="8349"/>
                    <a:pt x="517" y="8206"/>
                  </a:cubicBezTo>
                  <a:lnTo>
                    <a:pt x="517" y="6881"/>
                  </a:lnTo>
                  <a:cubicBezTo>
                    <a:pt x="517" y="6739"/>
                    <a:pt x="401" y="6624"/>
                    <a:pt x="258" y="6624"/>
                  </a:cubicBezTo>
                  <a:close/>
                  <a:moveTo>
                    <a:pt x="258" y="9274"/>
                  </a:moveTo>
                  <a:cubicBezTo>
                    <a:pt x="116" y="9274"/>
                    <a:pt x="1" y="9388"/>
                    <a:pt x="1" y="9531"/>
                  </a:cubicBezTo>
                  <a:lnTo>
                    <a:pt x="1" y="10193"/>
                  </a:lnTo>
                  <a:cubicBezTo>
                    <a:pt x="1" y="10336"/>
                    <a:pt x="116" y="10452"/>
                    <a:pt x="258" y="10452"/>
                  </a:cubicBezTo>
                  <a:cubicBezTo>
                    <a:pt x="401" y="10452"/>
                    <a:pt x="517" y="10336"/>
                    <a:pt x="517" y="10193"/>
                  </a:cubicBezTo>
                  <a:lnTo>
                    <a:pt x="517" y="9531"/>
                  </a:lnTo>
                  <a:cubicBezTo>
                    <a:pt x="517" y="9388"/>
                    <a:pt x="401" y="9274"/>
                    <a:pt x="258" y="9274"/>
                  </a:cubicBezTo>
                  <a:close/>
                  <a:moveTo>
                    <a:pt x="258" y="11259"/>
                  </a:moveTo>
                  <a:cubicBezTo>
                    <a:pt x="116" y="11259"/>
                    <a:pt x="1" y="11375"/>
                    <a:pt x="1" y="11518"/>
                  </a:cubicBezTo>
                  <a:lnTo>
                    <a:pt x="1" y="12843"/>
                  </a:lnTo>
                  <a:cubicBezTo>
                    <a:pt x="1" y="12985"/>
                    <a:pt x="116" y="13100"/>
                    <a:pt x="258" y="13100"/>
                  </a:cubicBezTo>
                  <a:cubicBezTo>
                    <a:pt x="401" y="13100"/>
                    <a:pt x="517" y="12985"/>
                    <a:pt x="517" y="12843"/>
                  </a:cubicBezTo>
                  <a:lnTo>
                    <a:pt x="517" y="11518"/>
                  </a:lnTo>
                  <a:cubicBezTo>
                    <a:pt x="517" y="11375"/>
                    <a:pt x="401" y="11259"/>
                    <a:pt x="258" y="11259"/>
                  </a:cubicBezTo>
                  <a:close/>
                  <a:moveTo>
                    <a:pt x="258" y="13247"/>
                  </a:moveTo>
                  <a:cubicBezTo>
                    <a:pt x="116" y="13247"/>
                    <a:pt x="1" y="13362"/>
                    <a:pt x="1" y="13506"/>
                  </a:cubicBezTo>
                  <a:lnTo>
                    <a:pt x="1" y="14829"/>
                  </a:lnTo>
                  <a:cubicBezTo>
                    <a:pt x="1" y="14972"/>
                    <a:pt x="116" y="15088"/>
                    <a:pt x="258" y="15088"/>
                  </a:cubicBezTo>
                  <a:cubicBezTo>
                    <a:pt x="401" y="15088"/>
                    <a:pt x="517" y="14972"/>
                    <a:pt x="517" y="14829"/>
                  </a:cubicBezTo>
                  <a:lnTo>
                    <a:pt x="517" y="13506"/>
                  </a:lnTo>
                  <a:cubicBezTo>
                    <a:pt x="517" y="13362"/>
                    <a:pt x="401" y="13247"/>
                    <a:pt x="258" y="13247"/>
                  </a:cubicBezTo>
                  <a:close/>
                  <a:moveTo>
                    <a:pt x="258" y="15897"/>
                  </a:moveTo>
                  <a:cubicBezTo>
                    <a:pt x="116" y="15897"/>
                    <a:pt x="1" y="16011"/>
                    <a:pt x="1" y="16154"/>
                  </a:cubicBezTo>
                  <a:lnTo>
                    <a:pt x="1" y="16816"/>
                  </a:lnTo>
                  <a:cubicBezTo>
                    <a:pt x="1" y="16960"/>
                    <a:pt x="116" y="17075"/>
                    <a:pt x="258" y="17075"/>
                  </a:cubicBezTo>
                  <a:cubicBezTo>
                    <a:pt x="401" y="17075"/>
                    <a:pt x="517" y="16960"/>
                    <a:pt x="517" y="16816"/>
                  </a:cubicBezTo>
                  <a:lnTo>
                    <a:pt x="517" y="16154"/>
                  </a:lnTo>
                  <a:cubicBezTo>
                    <a:pt x="517" y="16011"/>
                    <a:pt x="401" y="15897"/>
                    <a:pt x="258" y="15897"/>
                  </a:cubicBezTo>
                  <a:close/>
                  <a:moveTo>
                    <a:pt x="258" y="17883"/>
                  </a:moveTo>
                  <a:cubicBezTo>
                    <a:pt x="116" y="17883"/>
                    <a:pt x="1" y="17998"/>
                    <a:pt x="1" y="18141"/>
                  </a:cubicBezTo>
                  <a:lnTo>
                    <a:pt x="1" y="19466"/>
                  </a:lnTo>
                  <a:cubicBezTo>
                    <a:pt x="1" y="19609"/>
                    <a:pt x="116" y="19723"/>
                    <a:pt x="258" y="19723"/>
                  </a:cubicBezTo>
                  <a:cubicBezTo>
                    <a:pt x="401" y="19723"/>
                    <a:pt x="517" y="19609"/>
                    <a:pt x="517" y="19466"/>
                  </a:cubicBezTo>
                  <a:lnTo>
                    <a:pt x="517" y="18141"/>
                  </a:lnTo>
                  <a:cubicBezTo>
                    <a:pt x="517" y="17998"/>
                    <a:pt x="401" y="17883"/>
                    <a:pt x="258" y="17883"/>
                  </a:cubicBezTo>
                  <a:close/>
                  <a:moveTo>
                    <a:pt x="258" y="19870"/>
                  </a:moveTo>
                  <a:cubicBezTo>
                    <a:pt x="116" y="19870"/>
                    <a:pt x="1" y="19986"/>
                    <a:pt x="1" y="20129"/>
                  </a:cubicBezTo>
                  <a:lnTo>
                    <a:pt x="1" y="20570"/>
                  </a:lnTo>
                  <a:cubicBezTo>
                    <a:pt x="1" y="20712"/>
                    <a:pt x="116" y="20827"/>
                    <a:pt x="258" y="20827"/>
                  </a:cubicBezTo>
                  <a:cubicBezTo>
                    <a:pt x="401" y="20827"/>
                    <a:pt x="517" y="20712"/>
                    <a:pt x="517" y="20570"/>
                  </a:cubicBezTo>
                  <a:lnTo>
                    <a:pt x="517" y="20129"/>
                  </a:lnTo>
                  <a:cubicBezTo>
                    <a:pt x="517" y="19986"/>
                    <a:pt x="401" y="19870"/>
                    <a:pt x="258" y="1987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7"/>
            <p:cNvSpPr/>
            <p:nvPr/>
          </p:nvSpPr>
          <p:spPr>
            <a:xfrm>
              <a:off x="1043020" y="3214611"/>
              <a:ext cx="25371" cy="111885"/>
            </a:xfrm>
            <a:custGeom>
              <a:rect b="b" l="l" r="r" t="t"/>
              <a:pathLst>
                <a:path extrusionOk="0" h="10293" w="2334">
                  <a:moveTo>
                    <a:pt x="2052" y="1"/>
                  </a:moveTo>
                  <a:cubicBezTo>
                    <a:pt x="1930" y="1"/>
                    <a:pt x="1821" y="88"/>
                    <a:pt x="1798" y="212"/>
                  </a:cubicBezTo>
                  <a:lnTo>
                    <a:pt x="1562" y="1517"/>
                  </a:lnTo>
                  <a:cubicBezTo>
                    <a:pt x="1536" y="1656"/>
                    <a:pt x="1631" y="1791"/>
                    <a:pt x="1771" y="1817"/>
                  </a:cubicBezTo>
                  <a:cubicBezTo>
                    <a:pt x="1786" y="1818"/>
                    <a:pt x="1802" y="1820"/>
                    <a:pt x="1817" y="1820"/>
                  </a:cubicBezTo>
                  <a:cubicBezTo>
                    <a:pt x="1940" y="1820"/>
                    <a:pt x="2048" y="1732"/>
                    <a:pt x="2071" y="1608"/>
                  </a:cubicBezTo>
                  <a:lnTo>
                    <a:pt x="2307" y="305"/>
                  </a:lnTo>
                  <a:cubicBezTo>
                    <a:pt x="2333" y="164"/>
                    <a:pt x="2240" y="29"/>
                    <a:pt x="2098" y="5"/>
                  </a:cubicBezTo>
                  <a:cubicBezTo>
                    <a:pt x="2083" y="2"/>
                    <a:pt x="2067" y="1"/>
                    <a:pt x="2052" y="1"/>
                  </a:cubicBezTo>
                  <a:close/>
                  <a:moveTo>
                    <a:pt x="1581" y="2608"/>
                  </a:moveTo>
                  <a:cubicBezTo>
                    <a:pt x="1458" y="2608"/>
                    <a:pt x="1349" y="2694"/>
                    <a:pt x="1325" y="2819"/>
                  </a:cubicBezTo>
                  <a:lnTo>
                    <a:pt x="1208" y="3471"/>
                  </a:lnTo>
                  <a:cubicBezTo>
                    <a:pt x="1182" y="3611"/>
                    <a:pt x="1275" y="3746"/>
                    <a:pt x="1415" y="3771"/>
                  </a:cubicBezTo>
                  <a:cubicBezTo>
                    <a:pt x="1431" y="3775"/>
                    <a:pt x="1446" y="3775"/>
                    <a:pt x="1462" y="3775"/>
                  </a:cubicBezTo>
                  <a:cubicBezTo>
                    <a:pt x="1584" y="3775"/>
                    <a:pt x="1693" y="3689"/>
                    <a:pt x="1717" y="3563"/>
                  </a:cubicBezTo>
                  <a:lnTo>
                    <a:pt x="1834" y="2912"/>
                  </a:lnTo>
                  <a:cubicBezTo>
                    <a:pt x="1860" y="2771"/>
                    <a:pt x="1767" y="2636"/>
                    <a:pt x="1626" y="2612"/>
                  </a:cubicBezTo>
                  <a:cubicBezTo>
                    <a:pt x="1611" y="2609"/>
                    <a:pt x="1596" y="2608"/>
                    <a:pt x="1581" y="2608"/>
                  </a:cubicBezTo>
                  <a:close/>
                  <a:moveTo>
                    <a:pt x="1227" y="4563"/>
                  </a:moveTo>
                  <a:cubicBezTo>
                    <a:pt x="1105" y="4563"/>
                    <a:pt x="995" y="4649"/>
                    <a:pt x="972" y="4774"/>
                  </a:cubicBezTo>
                  <a:lnTo>
                    <a:pt x="735" y="6078"/>
                  </a:lnTo>
                  <a:cubicBezTo>
                    <a:pt x="710" y="6218"/>
                    <a:pt x="803" y="6352"/>
                    <a:pt x="942" y="6378"/>
                  </a:cubicBezTo>
                  <a:cubicBezTo>
                    <a:pt x="958" y="6382"/>
                    <a:pt x="974" y="6382"/>
                    <a:pt x="989" y="6382"/>
                  </a:cubicBezTo>
                  <a:cubicBezTo>
                    <a:pt x="1112" y="6382"/>
                    <a:pt x="1220" y="6295"/>
                    <a:pt x="1243" y="6169"/>
                  </a:cubicBezTo>
                  <a:lnTo>
                    <a:pt x="1481" y="4867"/>
                  </a:lnTo>
                  <a:cubicBezTo>
                    <a:pt x="1505" y="4725"/>
                    <a:pt x="1412" y="4593"/>
                    <a:pt x="1272" y="4567"/>
                  </a:cubicBezTo>
                  <a:cubicBezTo>
                    <a:pt x="1257" y="4564"/>
                    <a:pt x="1242" y="4563"/>
                    <a:pt x="1227" y="4563"/>
                  </a:cubicBezTo>
                  <a:close/>
                  <a:moveTo>
                    <a:pt x="869" y="6517"/>
                  </a:moveTo>
                  <a:cubicBezTo>
                    <a:pt x="746" y="6517"/>
                    <a:pt x="639" y="6606"/>
                    <a:pt x="616" y="6730"/>
                  </a:cubicBezTo>
                  <a:lnTo>
                    <a:pt x="380" y="8033"/>
                  </a:lnTo>
                  <a:cubicBezTo>
                    <a:pt x="356" y="8174"/>
                    <a:pt x="449" y="8309"/>
                    <a:pt x="589" y="8333"/>
                  </a:cubicBezTo>
                  <a:cubicBezTo>
                    <a:pt x="604" y="8336"/>
                    <a:pt x="620" y="8338"/>
                    <a:pt x="635" y="8338"/>
                  </a:cubicBezTo>
                  <a:cubicBezTo>
                    <a:pt x="758" y="8338"/>
                    <a:pt x="867" y="8250"/>
                    <a:pt x="889" y="8126"/>
                  </a:cubicBezTo>
                  <a:lnTo>
                    <a:pt x="1125" y="6822"/>
                  </a:lnTo>
                  <a:cubicBezTo>
                    <a:pt x="1150" y="6682"/>
                    <a:pt x="1058" y="6547"/>
                    <a:pt x="917" y="6521"/>
                  </a:cubicBezTo>
                  <a:cubicBezTo>
                    <a:pt x="901" y="6519"/>
                    <a:pt x="885" y="6517"/>
                    <a:pt x="869" y="6517"/>
                  </a:cubicBezTo>
                  <a:close/>
                  <a:moveTo>
                    <a:pt x="396" y="9124"/>
                  </a:moveTo>
                  <a:cubicBezTo>
                    <a:pt x="273" y="9124"/>
                    <a:pt x="167" y="9211"/>
                    <a:pt x="144" y="9337"/>
                  </a:cubicBezTo>
                  <a:lnTo>
                    <a:pt x="25" y="9987"/>
                  </a:lnTo>
                  <a:cubicBezTo>
                    <a:pt x="1" y="10129"/>
                    <a:pt x="94" y="10263"/>
                    <a:pt x="233" y="10289"/>
                  </a:cubicBezTo>
                  <a:cubicBezTo>
                    <a:pt x="249" y="10291"/>
                    <a:pt x="264" y="10293"/>
                    <a:pt x="280" y="10293"/>
                  </a:cubicBezTo>
                  <a:cubicBezTo>
                    <a:pt x="403" y="10293"/>
                    <a:pt x="511" y="10205"/>
                    <a:pt x="534" y="10081"/>
                  </a:cubicBezTo>
                  <a:lnTo>
                    <a:pt x="653" y="9428"/>
                  </a:lnTo>
                  <a:cubicBezTo>
                    <a:pt x="677" y="9289"/>
                    <a:pt x="584" y="9154"/>
                    <a:pt x="444" y="9128"/>
                  </a:cubicBezTo>
                  <a:cubicBezTo>
                    <a:pt x="428" y="9125"/>
                    <a:pt x="412" y="9124"/>
                    <a:pt x="396" y="912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7"/>
            <p:cNvSpPr/>
            <p:nvPr/>
          </p:nvSpPr>
          <p:spPr>
            <a:xfrm>
              <a:off x="1058956" y="3279516"/>
              <a:ext cx="34208" cy="60133"/>
            </a:xfrm>
            <a:custGeom>
              <a:rect b="b" l="l" r="r" t="t"/>
              <a:pathLst>
                <a:path extrusionOk="0" h="5532" w="3147">
                  <a:moveTo>
                    <a:pt x="2851" y="1"/>
                  </a:moveTo>
                  <a:cubicBezTo>
                    <a:pt x="2757" y="1"/>
                    <a:pt x="2667" y="53"/>
                    <a:pt x="2622" y="142"/>
                  </a:cubicBezTo>
                  <a:lnTo>
                    <a:pt x="2019" y="1322"/>
                  </a:lnTo>
                  <a:cubicBezTo>
                    <a:pt x="1956" y="1449"/>
                    <a:pt x="2006" y="1605"/>
                    <a:pt x="2133" y="1670"/>
                  </a:cubicBezTo>
                  <a:cubicBezTo>
                    <a:pt x="2171" y="1689"/>
                    <a:pt x="2210" y="1698"/>
                    <a:pt x="2250" y="1698"/>
                  </a:cubicBezTo>
                  <a:lnTo>
                    <a:pt x="2250" y="1698"/>
                  </a:lnTo>
                  <a:cubicBezTo>
                    <a:pt x="2344" y="1697"/>
                    <a:pt x="2434" y="1646"/>
                    <a:pt x="2480" y="1556"/>
                  </a:cubicBezTo>
                  <a:lnTo>
                    <a:pt x="3082" y="376"/>
                  </a:lnTo>
                  <a:cubicBezTo>
                    <a:pt x="3146" y="249"/>
                    <a:pt x="3096" y="93"/>
                    <a:pt x="2968" y="29"/>
                  </a:cubicBezTo>
                  <a:cubicBezTo>
                    <a:pt x="2931" y="10"/>
                    <a:pt x="2890" y="1"/>
                    <a:pt x="2851" y="1"/>
                  </a:cubicBezTo>
                  <a:close/>
                  <a:moveTo>
                    <a:pt x="2250" y="1698"/>
                  </a:moveTo>
                  <a:cubicBezTo>
                    <a:pt x="2249" y="1698"/>
                    <a:pt x="2249" y="1698"/>
                    <a:pt x="2249" y="1698"/>
                  </a:cubicBezTo>
                  <a:lnTo>
                    <a:pt x="2251" y="1698"/>
                  </a:lnTo>
                  <a:cubicBezTo>
                    <a:pt x="2250" y="1698"/>
                    <a:pt x="2250" y="1698"/>
                    <a:pt x="2250" y="1698"/>
                  </a:cubicBezTo>
                  <a:close/>
                  <a:moveTo>
                    <a:pt x="1649" y="2361"/>
                  </a:moveTo>
                  <a:cubicBezTo>
                    <a:pt x="1554" y="2361"/>
                    <a:pt x="1464" y="2413"/>
                    <a:pt x="1419" y="2502"/>
                  </a:cubicBezTo>
                  <a:lnTo>
                    <a:pt x="1117" y="3092"/>
                  </a:lnTo>
                  <a:cubicBezTo>
                    <a:pt x="1053" y="3219"/>
                    <a:pt x="1103" y="3375"/>
                    <a:pt x="1231" y="3440"/>
                  </a:cubicBezTo>
                  <a:cubicBezTo>
                    <a:pt x="1269" y="3459"/>
                    <a:pt x="1309" y="3468"/>
                    <a:pt x="1348" y="3468"/>
                  </a:cubicBezTo>
                  <a:cubicBezTo>
                    <a:pt x="1442" y="3468"/>
                    <a:pt x="1533" y="3416"/>
                    <a:pt x="1578" y="3326"/>
                  </a:cubicBezTo>
                  <a:lnTo>
                    <a:pt x="1878" y="2736"/>
                  </a:lnTo>
                  <a:cubicBezTo>
                    <a:pt x="1944" y="2610"/>
                    <a:pt x="1894" y="2455"/>
                    <a:pt x="1766" y="2390"/>
                  </a:cubicBezTo>
                  <a:cubicBezTo>
                    <a:pt x="1728" y="2370"/>
                    <a:pt x="1688" y="2361"/>
                    <a:pt x="1649" y="2361"/>
                  </a:cubicBezTo>
                  <a:close/>
                  <a:moveTo>
                    <a:pt x="746" y="4131"/>
                  </a:moveTo>
                  <a:cubicBezTo>
                    <a:pt x="651" y="4131"/>
                    <a:pt x="561" y="4183"/>
                    <a:pt x="515" y="4273"/>
                  </a:cubicBezTo>
                  <a:lnTo>
                    <a:pt x="67" y="5155"/>
                  </a:lnTo>
                  <a:cubicBezTo>
                    <a:pt x="1" y="5281"/>
                    <a:pt x="53" y="5438"/>
                    <a:pt x="179" y="5502"/>
                  </a:cubicBezTo>
                  <a:cubicBezTo>
                    <a:pt x="217" y="5521"/>
                    <a:pt x="256" y="5531"/>
                    <a:pt x="296" y="5531"/>
                  </a:cubicBezTo>
                  <a:cubicBezTo>
                    <a:pt x="391" y="5531"/>
                    <a:pt x="481" y="5479"/>
                    <a:pt x="525" y="5390"/>
                  </a:cubicBezTo>
                  <a:lnTo>
                    <a:pt x="976" y="4508"/>
                  </a:lnTo>
                  <a:cubicBezTo>
                    <a:pt x="1041" y="4380"/>
                    <a:pt x="990" y="4225"/>
                    <a:pt x="864" y="4160"/>
                  </a:cubicBezTo>
                  <a:cubicBezTo>
                    <a:pt x="825" y="4140"/>
                    <a:pt x="785" y="4131"/>
                    <a:pt x="746" y="413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7"/>
            <p:cNvSpPr/>
            <p:nvPr/>
          </p:nvSpPr>
          <p:spPr>
            <a:xfrm>
              <a:off x="1076978" y="3184794"/>
              <a:ext cx="98678" cy="160180"/>
            </a:xfrm>
            <a:custGeom>
              <a:rect b="b" l="l" r="r" t="t"/>
              <a:pathLst>
                <a:path extrusionOk="0" h="14736" w="9078">
                  <a:moveTo>
                    <a:pt x="8782" y="0"/>
                  </a:moveTo>
                  <a:cubicBezTo>
                    <a:pt x="8694" y="0"/>
                    <a:pt x="8609" y="45"/>
                    <a:pt x="8560" y="126"/>
                  </a:cubicBezTo>
                  <a:lnTo>
                    <a:pt x="7882" y="1263"/>
                  </a:lnTo>
                  <a:cubicBezTo>
                    <a:pt x="7809" y="1385"/>
                    <a:pt x="7849" y="1544"/>
                    <a:pt x="7971" y="1618"/>
                  </a:cubicBezTo>
                  <a:cubicBezTo>
                    <a:pt x="8013" y="1642"/>
                    <a:pt x="8058" y="1655"/>
                    <a:pt x="8102" y="1655"/>
                  </a:cubicBezTo>
                  <a:cubicBezTo>
                    <a:pt x="8190" y="1655"/>
                    <a:pt x="8277" y="1610"/>
                    <a:pt x="8325" y="1529"/>
                  </a:cubicBezTo>
                  <a:lnTo>
                    <a:pt x="9003" y="392"/>
                  </a:lnTo>
                  <a:cubicBezTo>
                    <a:pt x="9077" y="267"/>
                    <a:pt x="9038" y="110"/>
                    <a:pt x="8915" y="36"/>
                  </a:cubicBezTo>
                  <a:cubicBezTo>
                    <a:pt x="8873" y="12"/>
                    <a:pt x="8827" y="0"/>
                    <a:pt x="8782" y="0"/>
                  </a:cubicBezTo>
                  <a:close/>
                  <a:moveTo>
                    <a:pt x="7425" y="2275"/>
                  </a:moveTo>
                  <a:cubicBezTo>
                    <a:pt x="7336" y="2275"/>
                    <a:pt x="7251" y="2320"/>
                    <a:pt x="7202" y="2402"/>
                  </a:cubicBezTo>
                  <a:lnTo>
                    <a:pt x="6864" y="2969"/>
                  </a:lnTo>
                  <a:cubicBezTo>
                    <a:pt x="6790" y="3093"/>
                    <a:pt x="6829" y="3250"/>
                    <a:pt x="6952" y="3325"/>
                  </a:cubicBezTo>
                  <a:cubicBezTo>
                    <a:pt x="6993" y="3349"/>
                    <a:pt x="7040" y="3361"/>
                    <a:pt x="7085" y="3361"/>
                  </a:cubicBezTo>
                  <a:cubicBezTo>
                    <a:pt x="7173" y="3361"/>
                    <a:pt x="7259" y="3316"/>
                    <a:pt x="7307" y="3235"/>
                  </a:cubicBezTo>
                  <a:lnTo>
                    <a:pt x="7645" y="2665"/>
                  </a:lnTo>
                  <a:cubicBezTo>
                    <a:pt x="7719" y="2543"/>
                    <a:pt x="7678" y="2384"/>
                    <a:pt x="7557" y="2312"/>
                  </a:cubicBezTo>
                  <a:cubicBezTo>
                    <a:pt x="7515" y="2287"/>
                    <a:pt x="7470" y="2275"/>
                    <a:pt x="7425" y="2275"/>
                  </a:cubicBezTo>
                  <a:close/>
                  <a:moveTo>
                    <a:pt x="6406" y="3982"/>
                  </a:moveTo>
                  <a:cubicBezTo>
                    <a:pt x="6318" y="3982"/>
                    <a:pt x="6232" y="4027"/>
                    <a:pt x="6184" y="4108"/>
                  </a:cubicBezTo>
                  <a:lnTo>
                    <a:pt x="5504" y="5245"/>
                  </a:lnTo>
                  <a:cubicBezTo>
                    <a:pt x="5432" y="5367"/>
                    <a:pt x="5472" y="5526"/>
                    <a:pt x="5594" y="5598"/>
                  </a:cubicBezTo>
                  <a:cubicBezTo>
                    <a:pt x="5635" y="5624"/>
                    <a:pt x="5682" y="5636"/>
                    <a:pt x="5727" y="5636"/>
                  </a:cubicBezTo>
                  <a:cubicBezTo>
                    <a:pt x="5815" y="5636"/>
                    <a:pt x="5901" y="5591"/>
                    <a:pt x="5948" y="5510"/>
                  </a:cubicBezTo>
                  <a:lnTo>
                    <a:pt x="6627" y="4372"/>
                  </a:lnTo>
                  <a:cubicBezTo>
                    <a:pt x="6700" y="4249"/>
                    <a:pt x="6660" y="4091"/>
                    <a:pt x="6538" y="4018"/>
                  </a:cubicBezTo>
                  <a:cubicBezTo>
                    <a:pt x="6496" y="3994"/>
                    <a:pt x="6451" y="3982"/>
                    <a:pt x="6406" y="3982"/>
                  </a:cubicBezTo>
                  <a:close/>
                  <a:moveTo>
                    <a:pt x="5388" y="5687"/>
                  </a:moveTo>
                  <a:cubicBezTo>
                    <a:pt x="5300" y="5687"/>
                    <a:pt x="5214" y="5733"/>
                    <a:pt x="5166" y="5814"/>
                  </a:cubicBezTo>
                  <a:lnTo>
                    <a:pt x="4486" y="6951"/>
                  </a:lnTo>
                  <a:cubicBezTo>
                    <a:pt x="4414" y="7073"/>
                    <a:pt x="4454" y="7232"/>
                    <a:pt x="4576" y="7305"/>
                  </a:cubicBezTo>
                  <a:cubicBezTo>
                    <a:pt x="4618" y="7330"/>
                    <a:pt x="4662" y="7343"/>
                    <a:pt x="4709" y="7343"/>
                  </a:cubicBezTo>
                  <a:cubicBezTo>
                    <a:pt x="4797" y="7343"/>
                    <a:pt x="4881" y="7298"/>
                    <a:pt x="4930" y="7217"/>
                  </a:cubicBezTo>
                  <a:lnTo>
                    <a:pt x="5610" y="6078"/>
                  </a:lnTo>
                  <a:cubicBezTo>
                    <a:pt x="5682" y="5955"/>
                    <a:pt x="5642" y="5797"/>
                    <a:pt x="5520" y="5724"/>
                  </a:cubicBezTo>
                  <a:cubicBezTo>
                    <a:pt x="5478" y="5699"/>
                    <a:pt x="5433" y="5687"/>
                    <a:pt x="5388" y="5687"/>
                  </a:cubicBezTo>
                  <a:close/>
                  <a:moveTo>
                    <a:pt x="4029" y="7962"/>
                  </a:moveTo>
                  <a:cubicBezTo>
                    <a:pt x="3941" y="7962"/>
                    <a:pt x="3856" y="8007"/>
                    <a:pt x="3808" y="8088"/>
                  </a:cubicBezTo>
                  <a:lnTo>
                    <a:pt x="3469" y="8657"/>
                  </a:lnTo>
                  <a:cubicBezTo>
                    <a:pt x="3394" y="8780"/>
                    <a:pt x="3436" y="8938"/>
                    <a:pt x="3558" y="9011"/>
                  </a:cubicBezTo>
                  <a:cubicBezTo>
                    <a:pt x="3600" y="9037"/>
                    <a:pt x="3645" y="9049"/>
                    <a:pt x="3689" y="9049"/>
                  </a:cubicBezTo>
                  <a:lnTo>
                    <a:pt x="3689" y="9047"/>
                  </a:lnTo>
                  <a:cubicBezTo>
                    <a:pt x="3777" y="9047"/>
                    <a:pt x="3864" y="9002"/>
                    <a:pt x="3912" y="8923"/>
                  </a:cubicBezTo>
                  <a:lnTo>
                    <a:pt x="4252" y="8354"/>
                  </a:lnTo>
                  <a:cubicBezTo>
                    <a:pt x="4324" y="8231"/>
                    <a:pt x="4285" y="8072"/>
                    <a:pt x="4162" y="8000"/>
                  </a:cubicBezTo>
                  <a:cubicBezTo>
                    <a:pt x="4120" y="7975"/>
                    <a:pt x="4074" y="7962"/>
                    <a:pt x="4029" y="7962"/>
                  </a:cubicBezTo>
                  <a:close/>
                  <a:moveTo>
                    <a:pt x="3011" y="9669"/>
                  </a:moveTo>
                  <a:cubicBezTo>
                    <a:pt x="2922" y="9669"/>
                    <a:pt x="2837" y="9714"/>
                    <a:pt x="2789" y="9794"/>
                  </a:cubicBezTo>
                  <a:lnTo>
                    <a:pt x="2111" y="10933"/>
                  </a:lnTo>
                  <a:cubicBezTo>
                    <a:pt x="2037" y="11055"/>
                    <a:pt x="2078" y="11214"/>
                    <a:pt x="2201" y="11286"/>
                  </a:cubicBezTo>
                  <a:cubicBezTo>
                    <a:pt x="2242" y="11311"/>
                    <a:pt x="2287" y="11323"/>
                    <a:pt x="2332" y="11323"/>
                  </a:cubicBezTo>
                  <a:cubicBezTo>
                    <a:pt x="2420" y="11323"/>
                    <a:pt x="2506" y="11278"/>
                    <a:pt x="2554" y="11197"/>
                  </a:cubicBezTo>
                  <a:lnTo>
                    <a:pt x="3232" y="10060"/>
                  </a:lnTo>
                  <a:cubicBezTo>
                    <a:pt x="3306" y="9937"/>
                    <a:pt x="3265" y="9779"/>
                    <a:pt x="3144" y="9706"/>
                  </a:cubicBezTo>
                  <a:cubicBezTo>
                    <a:pt x="3102" y="9681"/>
                    <a:pt x="3056" y="9669"/>
                    <a:pt x="3011" y="9669"/>
                  </a:cubicBezTo>
                  <a:close/>
                  <a:moveTo>
                    <a:pt x="1991" y="11375"/>
                  </a:moveTo>
                  <a:cubicBezTo>
                    <a:pt x="1904" y="11375"/>
                    <a:pt x="1819" y="11420"/>
                    <a:pt x="1771" y="11500"/>
                  </a:cubicBezTo>
                  <a:lnTo>
                    <a:pt x="1091" y="12639"/>
                  </a:lnTo>
                  <a:cubicBezTo>
                    <a:pt x="1019" y="12761"/>
                    <a:pt x="1058" y="12920"/>
                    <a:pt x="1181" y="12993"/>
                  </a:cubicBezTo>
                  <a:cubicBezTo>
                    <a:pt x="1222" y="13017"/>
                    <a:pt x="1269" y="13029"/>
                    <a:pt x="1314" y="13029"/>
                  </a:cubicBezTo>
                  <a:cubicBezTo>
                    <a:pt x="1402" y="13029"/>
                    <a:pt x="1488" y="12984"/>
                    <a:pt x="1535" y="12903"/>
                  </a:cubicBezTo>
                  <a:lnTo>
                    <a:pt x="2214" y="11766"/>
                  </a:lnTo>
                  <a:cubicBezTo>
                    <a:pt x="2287" y="11644"/>
                    <a:pt x="2247" y="11485"/>
                    <a:pt x="2125" y="11412"/>
                  </a:cubicBezTo>
                  <a:cubicBezTo>
                    <a:pt x="2083" y="11387"/>
                    <a:pt x="2037" y="11375"/>
                    <a:pt x="1991" y="11375"/>
                  </a:cubicBezTo>
                  <a:close/>
                  <a:moveTo>
                    <a:pt x="635" y="13650"/>
                  </a:moveTo>
                  <a:cubicBezTo>
                    <a:pt x="547" y="13650"/>
                    <a:pt x="461" y="13695"/>
                    <a:pt x="413" y="13776"/>
                  </a:cubicBezTo>
                  <a:lnTo>
                    <a:pt x="73" y="14345"/>
                  </a:lnTo>
                  <a:cubicBezTo>
                    <a:pt x="1" y="14468"/>
                    <a:pt x="41" y="14626"/>
                    <a:pt x="163" y="14699"/>
                  </a:cubicBezTo>
                  <a:cubicBezTo>
                    <a:pt x="204" y="14723"/>
                    <a:pt x="251" y="14735"/>
                    <a:pt x="296" y="14735"/>
                  </a:cubicBezTo>
                  <a:cubicBezTo>
                    <a:pt x="384" y="14735"/>
                    <a:pt x="468" y="14690"/>
                    <a:pt x="517" y="14609"/>
                  </a:cubicBezTo>
                  <a:lnTo>
                    <a:pt x="857" y="14040"/>
                  </a:lnTo>
                  <a:cubicBezTo>
                    <a:pt x="929" y="13917"/>
                    <a:pt x="889" y="13759"/>
                    <a:pt x="767" y="13686"/>
                  </a:cubicBezTo>
                  <a:cubicBezTo>
                    <a:pt x="725" y="13662"/>
                    <a:pt x="680" y="13650"/>
                    <a:pt x="635" y="1365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1090294" y="3186316"/>
              <a:ext cx="151463" cy="171985"/>
            </a:xfrm>
            <a:custGeom>
              <a:rect b="b" l="l" r="r" t="t"/>
              <a:pathLst>
                <a:path extrusionOk="0" h="15822" w="13934">
                  <a:moveTo>
                    <a:pt x="13645" y="0"/>
                  </a:moveTo>
                  <a:cubicBezTo>
                    <a:pt x="13573" y="0"/>
                    <a:pt x="13501" y="30"/>
                    <a:pt x="13451" y="89"/>
                  </a:cubicBezTo>
                  <a:lnTo>
                    <a:pt x="12579" y="1087"/>
                  </a:lnTo>
                  <a:cubicBezTo>
                    <a:pt x="12484" y="1194"/>
                    <a:pt x="12496" y="1358"/>
                    <a:pt x="12603" y="1451"/>
                  </a:cubicBezTo>
                  <a:cubicBezTo>
                    <a:pt x="12653" y="1494"/>
                    <a:pt x="12714" y="1515"/>
                    <a:pt x="12774" y="1515"/>
                  </a:cubicBezTo>
                  <a:cubicBezTo>
                    <a:pt x="12845" y="1515"/>
                    <a:pt x="12917" y="1485"/>
                    <a:pt x="12967" y="1427"/>
                  </a:cubicBezTo>
                  <a:lnTo>
                    <a:pt x="13839" y="428"/>
                  </a:lnTo>
                  <a:cubicBezTo>
                    <a:pt x="13934" y="321"/>
                    <a:pt x="13921" y="157"/>
                    <a:pt x="13815" y="64"/>
                  </a:cubicBezTo>
                  <a:cubicBezTo>
                    <a:pt x="13766" y="21"/>
                    <a:pt x="13705" y="0"/>
                    <a:pt x="13645" y="0"/>
                  </a:cubicBezTo>
                  <a:close/>
                  <a:moveTo>
                    <a:pt x="11903" y="1996"/>
                  </a:moveTo>
                  <a:cubicBezTo>
                    <a:pt x="11831" y="1996"/>
                    <a:pt x="11759" y="2026"/>
                    <a:pt x="11708" y="2086"/>
                  </a:cubicBezTo>
                  <a:lnTo>
                    <a:pt x="11272" y="2584"/>
                  </a:lnTo>
                  <a:cubicBezTo>
                    <a:pt x="11178" y="2691"/>
                    <a:pt x="11190" y="2855"/>
                    <a:pt x="11297" y="2948"/>
                  </a:cubicBezTo>
                  <a:cubicBezTo>
                    <a:pt x="11346" y="2991"/>
                    <a:pt x="11406" y="3012"/>
                    <a:pt x="11467" y="3012"/>
                  </a:cubicBezTo>
                  <a:cubicBezTo>
                    <a:pt x="11539" y="3012"/>
                    <a:pt x="11611" y="2981"/>
                    <a:pt x="11661" y="2924"/>
                  </a:cubicBezTo>
                  <a:lnTo>
                    <a:pt x="12098" y="2424"/>
                  </a:lnTo>
                  <a:cubicBezTo>
                    <a:pt x="12191" y="2317"/>
                    <a:pt x="12179" y="2153"/>
                    <a:pt x="12072" y="2060"/>
                  </a:cubicBezTo>
                  <a:cubicBezTo>
                    <a:pt x="12023" y="2017"/>
                    <a:pt x="11963" y="1996"/>
                    <a:pt x="11903" y="1996"/>
                  </a:cubicBezTo>
                  <a:close/>
                  <a:moveTo>
                    <a:pt x="10596" y="3494"/>
                  </a:moveTo>
                  <a:cubicBezTo>
                    <a:pt x="10524" y="3494"/>
                    <a:pt x="10453" y="3523"/>
                    <a:pt x="10402" y="3581"/>
                  </a:cubicBezTo>
                  <a:lnTo>
                    <a:pt x="9531" y="4580"/>
                  </a:lnTo>
                  <a:cubicBezTo>
                    <a:pt x="9436" y="4687"/>
                    <a:pt x="9448" y="4851"/>
                    <a:pt x="9555" y="4944"/>
                  </a:cubicBezTo>
                  <a:cubicBezTo>
                    <a:pt x="9605" y="4987"/>
                    <a:pt x="9665" y="5008"/>
                    <a:pt x="9726" y="5008"/>
                  </a:cubicBezTo>
                  <a:cubicBezTo>
                    <a:pt x="9797" y="5008"/>
                    <a:pt x="9869" y="4979"/>
                    <a:pt x="9919" y="4920"/>
                  </a:cubicBezTo>
                  <a:lnTo>
                    <a:pt x="10790" y="3921"/>
                  </a:lnTo>
                  <a:cubicBezTo>
                    <a:pt x="10885" y="3814"/>
                    <a:pt x="10873" y="3650"/>
                    <a:pt x="10766" y="3557"/>
                  </a:cubicBezTo>
                  <a:cubicBezTo>
                    <a:pt x="10717" y="3515"/>
                    <a:pt x="10656" y="3494"/>
                    <a:pt x="10596" y="3494"/>
                  </a:cubicBezTo>
                  <a:close/>
                  <a:moveTo>
                    <a:pt x="9290" y="4991"/>
                  </a:moveTo>
                  <a:cubicBezTo>
                    <a:pt x="9218" y="4991"/>
                    <a:pt x="9146" y="5021"/>
                    <a:pt x="9094" y="5079"/>
                  </a:cubicBezTo>
                  <a:lnTo>
                    <a:pt x="8223" y="6078"/>
                  </a:lnTo>
                  <a:cubicBezTo>
                    <a:pt x="8130" y="6185"/>
                    <a:pt x="8142" y="6347"/>
                    <a:pt x="8249" y="6442"/>
                  </a:cubicBezTo>
                  <a:cubicBezTo>
                    <a:pt x="8297" y="6485"/>
                    <a:pt x="8358" y="6506"/>
                    <a:pt x="8418" y="6506"/>
                  </a:cubicBezTo>
                  <a:cubicBezTo>
                    <a:pt x="8491" y="6506"/>
                    <a:pt x="8563" y="6475"/>
                    <a:pt x="8613" y="6416"/>
                  </a:cubicBezTo>
                  <a:lnTo>
                    <a:pt x="9484" y="5419"/>
                  </a:lnTo>
                  <a:cubicBezTo>
                    <a:pt x="9577" y="5312"/>
                    <a:pt x="9567" y="5148"/>
                    <a:pt x="9460" y="5055"/>
                  </a:cubicBezTo>
                  <a:cubicBezTo>
                    <a:pt x="9411" y="5012"/>
                    <a:pt x="9350" y="4991"/>
                    <a:pt x="9290" y="4991"/>
                  </a:cubicBezTo>
                  <a:close/>
                  <a:moveTo>
                    <a:pt x="7548" y="6986"/>
                  </a:moveTo>
                  <a:cubicBezTo>
                    <a:pt x="7476" y="6986"/>
                    <a:pt x="7404" y="7017"/>
                    <a:pt x="7354" y="7075"/>
                  </a:cubicBezTo>
                  <a:lnTo>
                    <a:pt x="6917" y="7573"/>
                  </a:lnTo>
                  <a:cubicBezTo>
                    <a:pt x="6824" y="7682"/>
                    <a:pt x="6834" y="7844"/>
                    <a:pt x="6943" y="7939"/>
                  </a:cubicBezTo>
                  <a:cubicBezTo>
                    <a:pt x="6991" y="7981"/>
                    <a:pt x="7052" y="8001"/>
                    <a:pt x="7112" y="8001"/>
                  </a:cubicBezTo>
                  <a:cubicBezTo>
                    <a:pt x="7185" y="8001"/>
                    <a:pt x="7255" y="7972"/>
                    <a:pt x="7307" y="7913"/>
                  </a:cubicBezTo>
                  <a:lnTo>
                    <a:pt x="7742" y="7415"/>
                  </a:lnTo>
                  <a:cubicBezTo>
                    <a:pt x="7837" y="7306"/>
                    <a:pt x="7825" y="7144"/>
                    <a:pt x="7718" y="7051"/>
                  </a:cubicBezTo>
                  <a:cubicBezTo>
                    <a:pt x="7669" y="7008"/>
                    <a:pt x="7608" y="6986"/>
                    <a:pt x="7548" y="6986"/>
                  </a:cubicBezTo>
                  <a:close/>
                  <a:moveTo>
                    <a:pt x="6243" y="8484"/>
                  </a:moveTo>
                  <a:cubicBezTo>
                    <a:pt x="6170" y="8484"/>
                    <a:pt x="6098" y="8514"/>
                    <a:pt x="6046" y="8572"/>
                  </a:cubicBezTo>
                  <a:lnTo>
                    <a:pt x="5175" y="9570"/>
                  </a:lnTo>
                  <a:cubicBezTo>
                    <a:pt x="5082" y="9678"/>
                    <a:pt x="5094" y="9840"/>
                    <a:pt x="5201" y="9935"/>
                  </a:cubicBezTo>
                  <a:cubicBezTo>
                    <a:pt x="5249" y="9977"/>
                    <a:pt x="5309" y="9997"/>
                    <a:pt x="5370" y="9997"/>
                  </a:cubicBezTo>
                  <a:cubicBezTo>
                    <a:pt x="5442" y="9997"/>
                    <a:pt x="5513" y="9968"/>
                    <a:pt x="5565" y="9909"/>
                  </a:cubicBezTo>
                  <a:lnTo>
                    <a:pt x="6436" y="8912"/>
                  </a:lnTo>
                  <a:cubicBezTo>
                    <a:pt x="6529" y="8804"/>
                    <a:pt x="6519" y="8641"/>
                    <a:pt x="6412" y="8546"/>
                  </a:cubicBezTo>
                  <a:cubicBezTo>
                    <a:pt x="6363" y="8504"/>
                    <a:pt x="6303" y="8484"/>
                    <a:pt x="6243" y="8484"/>
                  </a:cubicBezTo>
                  <a:close/>
                  <a:moveTo>
                    <a:pt x="4936" y="9981"/>
                  </a:moveTo>
                  <a:cubicBezTo>
                    <a:pt x="4864" y="9981"/>
                    <a:pt x="4792" y="10011"/>
                    <a:pt x="4740" y="10070"/>
                  </a:cubicBezTo>
                  <a:lnTo>
                    <a:pt x="3869" y="11067"/>
                  </a:lnTo>
                  <a:cubicBezTo>
                    <a:pt x="3776" y="11176"/>
                    <a:pt x="3786" y="11338"/>
                    <a:pt x="3895" y="11431"/>
                  </a:cubicBezTo>
                  <a:cubicBezTo>
                    <a:pt x="3943" y="11474"/>
                    <a:pt x="4003" y="11495"/>
                    <a:pt x="4064" y="11495"/>
                  </a:cubicBezTo>
                  <a:cubicBezTo>
                    <a:pt x="4136" y="11495"/>
                    <a:pt x="4207" y="11466"/>
                    <a:pt x="4259" y="11407"/>
                  </a:cubicBezTo>
                  <a:lnTo>
                    <a:pt x="5130" y="10408"/>
                  </a:lnTo>
                  <a:cubicBezTo>
                    <a:pt x="5223" y="10301"/>
                    <a:pt x="5213" y="10139"/>
                    <a:pt x="5104" y="10044"/>
                  </a:cubicBezTo>
                  <a:cubicBezTo>
                    <a:pt x="5056" y="10002"/>
                    <a:pt x="4996" y="9981"/>
                    <a:pt x="4936" y="9981"/>
                  </a:cubicBezTo>
                  <a:close/>
                  <a:moveTo>
                    <a:pt x="3194" y="11977"/>
                  </a:moveTo>
                  <a:cubicBezTo>
                    <a:pt x="3121" y="11977"/>
                    <a:pt x="3049" y="12007"/>
                    <a:pt x="2997" y="12066"/>
                  </a:cubicBezTo>
                  <a:lnTo>
                    <a:pt x="2563" y="12565"/>
                  </a:lnTo>
                  <a:cubicBezTo>
                    <a:pt x="2470" y="12671"/>
                    <a:pt x="2480" y="12835"/>
                    <a:pt x="2587" y="12929"/>
                  </a:cubicBezTo>
                  <a:cubicBezTo>
                    <a:pt x="2637" y="12972"/>
                    <a:pt x="2697" y="12992"/>
                    <a:pt x="2758" y="12992"/>
                  </a:cubicBezTo>
                  <a:cubicBezTo>
                    <a:pt x="2828" y="12992"/>
                    <a:pt x="2901" y="12963"/>
                    <a:pt x="2953" y="12904"/>
                  </a:cubicBezTo>
                  <a:lnTo>
                    <a:pt x="3387" y="12404"/>
                  </a:lnTo>
                  <a:cubicBezTo>
                    <a:pt x="3481" y="12297"/>
                    <a:pt x="3470" y="12135"/>
                    <a:pt x="3363" y="12040"/>
                  </a:cubicBezTo>
                  <a:cubicBezTo>
                    <a:pt x="3315" y="11998"/>
                    <a:pt x="3254" y="11977"/>
                    <a:pt x="3194" y="11977"/>
                  </a:cubicBezTo>
                  <a:close/>
                  <a:moveTo>
                    <a:pt x="1887" y="13474"/>
                  </a:moveTo>
                  <a:cubicBezTo>
                    <a:pt x="1815" y="13474"/>
                    <a:pt x="1743" y="13504"/>
                    <a:pt x="1691" y="13563"/>
                  </a:cubicBezTo>
                  <a:lnTo>
                    <a:pt x="820" y="14561"/>
                  </a:lnTo>
                  <a:cubicBezTo>
                    <a:pt x="727" y="14668"/>
                    <a:pt x="737" y="14831"/>
                    <a:pt x="846" y="14925"/>
                  </a:cubicBezTo>
                  <a:cubicBezTo>
                    <a:pt x="894" y="14968"/>
                    <a:pt x="955" y="14988"/>
                    <a:pt x="1015" y="14988"/>
                  </a:cubicBezTo>
                  <a:cubicBezTo>
                    <a:pt x="1088" y="14988"/>
                    <a:pt x="1158" y="14959"/>
                    <a:pt x="1210" y="14900"/>
                  </a:cubicBezTo>
                  <a:lnTo>
                    <a:pt x="2081" y="13902"/>
                  </a:lnTo>
                  <a:cubicBezTo>
                    <a:pt x="2175" y="13795"/>
                    <a:pt x="2164" y="13631"/>
                    <a:pt x="2056" y="13538"/>
                  </a:cubicBezTo>
                  <a:cubicBezTo>
                    <a:pt x="2007" y="13495"/>
                    <a:pt x="1947" y="13474"/>
                    <a:pt x="1887" y="13474"/>
                  </a:cubicBezTo>
                  <a:close/>
                  <a:moveTo>
                    <a:pt x="579" y="14971"/>
                  </a:moveTo>
                  <a:cubicBezTo>
                    <a:pt x="508" y="14971"/>
                    <a:pt x="436" y="15001"/>
                    <a:pt x="386" y="15059"/>
                  </a:cubicBezTo>
                  <a:lnTo>
                    <a:pt x="94" y="15394"/>
                  </a:lnTo>
                  <a:cubicBezTo>
                    <a:pt x="1" y="15501"/>
                    <a:pt x="11" y="15663"/>
                    <a:pt x="120" y="15758"/>
                  </a:cubicBezTo>
                  <a:cubicBezTo>
                    <a:pt x="168" y="15799"/>
                    <a:pt x="229" y="15822"/>
                    <a:pt x="289" y="15822"/>
                  </a:cubicBezTo>
                  <a:cubicBezTo>
                    <a:pt x="361" y="15822"/>
                    <a:pt x="432" y="15791"/>
                    <a:pt x="484" y="15732"/>
                  </a:cubicBezTo>
                  <a:lnTo>
                    <a:pt x="774" y="15399"/>
                  </a:lnTo>
                  <a:cubicBezTo>
                    <a:pt x="869" y="15292"/>
                    <a:pt x="856" y="15128"/>
                    <a:pt x="750" y="15035"/>
                  </a:cubicBezTo>
                  <a:cubicBezTo>
                    <a:pt x="701" y="14992"/>
                    <a:pt x="640" y="14971"/>
                    <a:pt x="579" y="149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1110588" y="3292342"/>
              <a:ext cx="90699" cy="73036"/>
            </a:xfrm>
            <a:custGeom>
              <a:rect b="b" l="l" r="r" t="t"/>
              <a:pathLst>
                <a:path extrusionOk="0" h="6719" w="8344">
                  <a:moveTo>
                    <a:pt x="8053" y="0"/>
                  </a:moveTo>
                  <a:cubicBezTo>
                    <a:pt x="7996" y="0"/>
                    <a:pt x="7939" y="19"/>
                    <a:pt x="7892" y="57"/>
                  </a:cubicBezTo>
                  <a:lnTo>
                    <a:pt x="6858" y="883"/>
                  </a:lnTo>
                  <a:cubicBezTo>
                    <a:pt x="6746" y="973"/>
                    <a:pt x="6727" y="1135"/>
                    <a:pt x="6817" y="1247"/>
                  </a:cubicBezTo>
                  <a:cubicBezTo>
                    <a:pt x="6869" y="1311"/>
                    <a:pt x="6943" y="1344"/>
                    <a:pt x="7019" y="1344"/>
                  </a:cubicBezTo>
                  <a:cubicBezTo>
                    <a:pt x="7076" y="1344"/>
                    <a:pt x="7132" y="1325"/>
                    <a:pt x="7179" y="1287"/>
                  </a:cubicBezTo>
                  <a:lnTo>
                    <a:pt x="8214" y="461"/>
                  </a:lnTo>
                  <a:cubicBezTo>
                    <a:pt x="8326" y="371"/>
                    <a:pt x="8344" y="209"/>
                    <a:pt x="8256" y="98"/>
                  </a:cubicBezTo>
                  <a:cubicBezTo>
                    <a:pt x="8204" y="34"/>
                    <a:pt x="8129" y="0"/>
                    <a:pt x="8053" y="0"/>
                  </a:cubicBezTo>
                  <a:close/>
                  <a:moveTo>
                    <a:pt x="5982" y="1654"/>
                  </a:moveTo>
                  <a:cubicBezTo>
                    <a:pt x="5926" y="1654"/>
                    <a:pt x="5870" y="1672"/>
                    <a:pt x="5823" y="1710"/>
                  </a:cubicBezTo>
                  <a:lnTo>
                    <a:pt x="5305" y="2124"/>
                  </a:lnTo>
                  <a:cubicBezTo>
                    <a:pt x="5193" y="2214"/>
                    <a:pt x="5176" y="2376"/>
                    <a:pt x="5264" y="2486"/>
                  </a:cubicBezTo>
                  <a:cubicBezTo>
                    <a:pt x="5316" y="2550"/>
                    <a:pt x="5390" y="2585"/>
                    <a:pt x="5466" y="2585"/>
                  </a:cubicBezTo>
                  <a:cubicBezTo>
                    <a:pt x="5523" y="2585"/>
                    <a:pt x="5580" y="2566"/>
                    <a:pt x="5626" y="2528"/>
                  </a:cubicBezTo>
                  <a:lnTo>
                    <a:pt x="6144" y="2114"/>
                  </a:lnTo>
                  <a:cubicBezTo>
                    <a:pt x="6256" y="2026"/>
                    <a:pt x="6275" y="1863"/>
                    <a:pt x="6185" y="1751"/>
                  </a:cubicBezTo>
                  <a:cubicBezTo>
                    <a:pt x="6134" y="1688"/>
                    <a:pt x="6058" y="1654"/>
                    <a:pt x="5982" y="1654"/>
                  </a:cubicBezTo>
                  <a:close/>
                  <a:moveTo>
                    <a:pt x="4431" y="2895"/>
                  </a:moveTo>
                  <a:cubicBezTo>
                    <a:pt x="4375" y="2895"/>
                    <a:pt x="4318" y="2913"/>
                    <a:pt x="4270" y="2950"/>
                  </a:cubicBezTo>
                  <a:lnTo>
                    <a:pt x="3235" y="3777"/>
                  </a:lnTo>
                  <a:cubicBezTo>
                    <a:pt x="3123" y="3866"/>
                    <a:pt x="3106" y="4029"/>
                    <a:pt x="3194" y="4141"/>
                  </a:cubicBezTo>
                  <a:cubicBezTo>
                    <a:pt x="3246" y="4204"/>
                    <a:pt x="3320" y="4237"/>
                    <a:pt x="3396" y="4237"/>
                  </a:cubicBezTo>
                  <a:cubicBezTo>
                    <a:pt x="3453" y="4237"/>
                    <a:pt x="3510" y="4220"/>
                    <a:pt x="3558" y="4180"/>
                  </a:cubicBezTo>
                  <a:lnTo>
                    <a:pt x="4593" y="3354"/>
                  </a:lnTo>
                  <a:cubicBezTo>
                    <a:pt x="4703" y="3266"/>
                    <a:pt x="4722" y="3104"/>
                    <a:pt x="4633" y="2992"/>
                  </a:cubicBezTo>
                  <a:cubicBezTo>
                    <a:pt x="4582" y="2928"/>
                    <a:pt x="4507" y="2895"/>
                    <a:pt x="4431" y="2895"/>
                  </a:cubicBezTo>
                  <a:close/>
                  <a:moveTo>
                    <a:pt x="2878" y="4134"/>
                  </a:moveTo>
                  <a:cubicBezTo>
                    <a:pt x="2822" y="4134"/>
                    <a:pt x="2765" y="4153"/>
                    <a:pt x="2718" y="4191"/>
                  </a:cubicBezTo>
                  <a:lnTo>
                    <a:pt x="1683" y="5017"/>
                  </a:lnTo>
                  <a:cubicBezTo>
                    <a:pt x="1570" y="5107"/>
                    <a:pt x="1553" y="5269"/>
                    <a:pt x="1641" y="5381"/>
                  </a:cubicBezTo>
                  <a:cubicBezTo>
                    <a:pt x="1693" y="5445"/>
                    <a:pt x="1767" y="5478"/>
                    <a:pt x="1843" y="5478"/>
                  </a:cubicBezTo>
                  <a:cubicBezTo>
                    <a:pt x="1900" y="5478"/>
                    <a:pt x="1957" y="5459"/>
                    <a:pt x="2005" y="5421"/>
                  </a:cubicBezTo>
                  <a:lnTo>
                    <a:pt x="3040" y="4594"/>
                  </a:lnTo>
                  <a:cubicBezTo>
                    <a:pt x="3151" y="4506"/>
                    <a:pt x="3170" y="4343"/>
                    <a:pt x="3080" y="4232"/>
                  </a:cubicBezTo>
                  <a:cubicBezTo>
                    <a:pt x="3029" y="4168"/>
                    <a:pt x="2954" y="4134"/>
                    <a:pt x="2878" y="4134"/>
                  </a:cubicBezTo>
                  <a:close/>
                  <a:moveTo>
                    <a:pt x="809" y="5788"/>
                  </a:moveTo>
                  <a:cubicBezTo>
                    <a:pt x="752" y="5788"/>
                    <a:pt x="695" y="5807"/>
                    <a:pt x="647" y="5845"/>
                  </a:cubicBezTo>
                  <a:lnTo>
                    <a:pt x="130" y="6257"/>
                  </a:lnTo>
                  <a:cubicBezTo>
                    <a:pt x="18" y="6347"/>
                    <a:pt x="0" y="6509"/>
                    <a:pt x="90" y="6622"/>
                  </a:cubicBezTo>
                  <a:cubicBezTo>
                    <a:pt x="140" y="6685"/>
                    <a:pt x="216" y="6718"/>
                    <a:pt x="292" y="6718"/>
                  </a:cubicBezTo>
                  <a:cubicBezTo>
                    <a:pt x="347" y="6718"/>
                    <a:pt x="404" y="6699"/>
                    <a:pt x="452" y="6661"/>
                  </a:cubicBezTo>
                  <a:lnTo>
                    <a:pt x="970" y="6249"/>
                  </a:lnTo>
                  <a:cubicBezTo>
                    <a:pt x="1080" y="6159"/>
                    <a:pt x="1099" y="5997"/>
                    <a:pt x="1010" y="5885"/>
                  </a:cubicBezTo>
                  <a:cubicBezTo>
                    <a:pt x="959" y="5822"/>
                    <a:pt x="885" y="5788"/>
                    <a:pt x="809" y="578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1112947" y="3352573"/>
              <a:ext cx="59328" cy="34164"/>
            </a:xfrm>
            <a:custGeom>
              <a:rect b="b" l="l" r="r" t="t"/>
              <a:pathLst>
                <a:path extrusionOk="0" h="3143" w="5458">
                  <a:moveTo>
                    <a:pt x="5163" y="1"/>
                  </a:moveTo>
                  <a:cubicBezTo>
                    <a:pt x="5121" y="1"/>
                    <a:pt x="5079" y="11"/>
                    <a:pt x="5040" y="32"/>
                  </a:cubicBezTo>
                  <a:lnTo>
                    <a:pt x="3874" y="661"/>
                  </a:lnTo>
                  <a:cubicBezTo>
                    <a:pt x="3750" y="729"/>
                    <a:pt x="3703" y="886"/>
                    <a:pt x="3770" y="1010"/>
                  </a:cubicBezTo>
                  <a:cubicBezTo>
                    <a:pt x="3817" y="1098"/>
                    <a:pt x="3905" y="1146"/>
                    <a:pt x="3998" y="1146"/>
                  </a:cubicBezTo>
                  <a:cubicBezTo>
                    <a:pt x="4040" y="1146"/>
                    <a:pt x="4081" y="1136"/>
                    <a:pt x="4121" y="1115"/>
                  </a:cubicBezTo>
                  <a:lnTo>
                    <a:pt x="5285" y="487"/>
                  </a:lnTo>
                  <a:cubicBezTo>
                    <a:pt x="5411" y="418"/>
                    <a:pt x="5458" y="263"/>
                    <a:pt x="5390" y="137"/>
                  </a:cubicBezTo>
                  <a:cubicBezTo>
                    <a:pt x="5344" y="50"/>
                    <a:pt x="5255" y="1"/>
                    <a:pt x="5163" y="1"/>
                  </a:cubicBezTo>
                  <a:close/>
                  <a:moveTo>
                    <a:pt x="2832" y="1258"/>
                  </a:moveTo>
                  <a:cubicBezTo>
                    <a:pt x="2790" y="1258"/>
                    <a:pt x="2748" y="1268"/>
                    <a:pt x="2709" y="1289"/>
                  </a:cubicBezTo>
                  <a:lnTo>
                    <a:pt x="2126" y="1603"/>
                  </a:lnTo>
                  <a:cubicBezTo>
                    <a:pt x="2000" y="1671"/>
                    <a:pt x="1954" y="1828"/>
                    <a:pt x="2021" y="1953"/>
                  </a:cubicBezTo>
                  <a:cubicBezTo>
                    <a:pt x="2068" y="2040"/>
                    <a:pt x="2157" y="2090"/>
                    <a:pt x="2249" y="2090"/>
                  </a:cubicBezTo>
                  <a:cubicBezTo>
                    <a:pt x="2290" y="2090"/>
                    <a:pt x="2332" y="2079"/>
                    <a:pt x="2371" y="2059"/>
                  </a:cubicBezTo>
                  <a:lnTo>
                    <a:pt x="2954" y="1743"/>
                  </a:lnTo>
                  <a:cubicBezTo>
                    <a:pt x="3079" y="1676"/>
                    <a:pt x="3127" y="1519"/>
                    <a:pt x="3058" y="1395"/>
                  </a:cubicBezTo>
                  <a:cubicBezTo>
                    <a:pt x="3011" y="1308"/>
                    <a:pt x="2923" y="1258"/>
                    <a:pt x="2832" y="1258"/>
                  </a:cubicBezTo>
                  <a:close/>
                  <a:moveTo>
                    <a:pt x="1083" y="2201"/>
                  </a:moveTo>
                  <a:cubicBezTo>
                    <a:pt x="1041" y="2201"/>
                    <a:pt x="999" y="2211"/>
                    <a:pt x="960" y="2233"/>
                  </a:cubicBezTo>
                  <a:lnTo>
                    <a:pt x="173" y="2657"/>
                  </a:lnTo>
                  <a:cubicBezTo>
                    <a:pt x="47" y="2725"/>
                    <a:pt x="1" y="2882"/>
                    <a:pt x="68" y="3006"/>
                  </a:cubicBezTo>
                  <a:cubicBezTo>
                    <a:pt x="115" y="3094"/>
                    <a:pt x="204" y="3142"/>
                    <a:pt x="296" y="3142"/>
                  </a:cubicBezTo>
                  <a:cubicBezTo>
                    <a:pt x="337" y="3142"/>
                    <a:pt x="379" y="3132"/>
                    <a:pt x="418" y="3111"/>
                  </a:cubicBezTo>
                  <a:lnTo>
                    <a:pt x="1205" y="2687"/>
                  </a:lnTo>
                  <a:cubicBezTo>
                    <a:pt x="1331" y="2619"/>
                    <a:pt x="1378" y="2462"/>
                    <a:pt x="1310" y="2336"/>
                  </a:cubicBezTo>
                  <a:cubicBezTo>
                    <a:pt x="1264" y="2251"/>
                    <a:pt x="1175" y="2201"/>
                    <a:pt x="1083" y="220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7"/>
            <p:cNvSpPr/>
            <p:nvPr/>
          </p:nvSpPr>
          <p:spPr>
            <a:xfrm>
              <a:off x="1122285" y="3341431"/>
              <a:ext cx="177442" cy="61415"/>
            </a:xfrm>
            <a:custGeom>
              <a:rect b="b" l="l" r="r" t="t"/>
              <a:pathLst>
                <a:path extrusionOk="0" h="5650" w="16324">
                  <a:moveTo>
                    <a:pt x="16032" y="1"/>
                  </a:moveTo>
                  <a:cubicBezTo>
                    <a:pt x="16006" y="1"/>
                    <a:pt x="15980" y="5"/>
                    <a:pt x="15954" y="13"/>
                  </a:cubicBezTo>
                  <a:lnTo>
                    <a:pt x="14695" y="423"/>
                  </a:lnTo>
                  <a:cubicBezTo>
                    <a:pt x="14558" y="468"/>
                    <a:pt x="14484" y="615"/>
                    <a:pt x="14529" y="750"/>
                  </a:cubicBezTo>
                  <a:cubicBezTo>
                    <a:pt x="14565" y="858"/>
                    <a:pt x="14665" y="927"/>
                    <a:pt x="14774" y="927"/>
                  </a:cubicBezTo>
                  <a:cubicBezTo>
                    <a:pt x="14802" y="927"/>
                    <a:pt x="14827" y="924"/>
                    <a:pt x="14855" y="915"/>
                  </a:cubicBezTo>
                  <a:lnTo>
                    <a:pt x="16114" y="505"/>
                  </a:lnTo>
                  <a:cubicBezTo>
                    <a:pt x="16249" y="460"/>
                    <a:pt x="16323" y="315"/>
                    <a:pt x="16280" y="178"/>
                  </a:cubicBezTo>
                  <a:cubicBezTo>
                    <a:pt x="16244" y="70"/>
                    <a:pt x="16141" y="1"/>
                    <a:pt x="16032" y="1"/>
                  </a:cubicBezTo>
                  <a:close/>
                  <a:moveTo>
                    <a:pt x="13514" y="822"/>
                  </a:moveTo>
                  <a:cubicBezTo>
                    <a:pt x="13488" y="822"/>
                    <a:pt x="13461" y="826"/>
                    <a:pt x="13435" y="834"/>
                  </a:cubicBezTo>
                  <a:lnTo>
                    <a:pt x="12805" y="1039"/>
                  </a:lnTo>
                  <a:cubicBezTo>
                    <a:pt x="12669" y="1084"/>
                    <a:pt x="12595" y="1231"/>
                    <a:pt x="12640" y="1365"/>
                  </a:cubicBezTo>
                  <a:cubicBezTo>
                    <a:pt x="12674" y="1474"/>
                    <a:pt x="12776" y="1543"/>
                    <a:pt x="12885" y="1543"/>
                  </a:cubicBezTo>
                  <a:cubicBezTo>
                    <a:pt x="12912" y="1543"/>
                    <a:pt x="12938" y="1540"/>
                    <a:pt x="12966" y="1531"/>
                  </a:cubicBezTo>
                  <a:lnTo>
                    <a:pt x="13596" y="1326"/>
                  </a:lnTo>
                  <a:cubicBezTo>
                    <a:pt x="13730" y="1281"/>
                    <a:pt x="13804" y="1136"/>
                    <a:pt x="13761" y="1000"/>
                  </a:cubicBezTo>
                  <a:cubicBezTo>
                    <a:pt x="13725" y="891"/>
                    <a:pt x="13623" y="822"/>
                    <a:pt x="13514" y="822"/>
                  </a:cubicBezTo>
                  <a:close/>
                  <a:moveTo>
                    <a:pt x="11626" y="1437"/>
                  </a:moveTo>
                  <a:cubicBezTo>
                    <a:pt x="11599" y="1437"/>
                    <a:pt x="11572" y="1441"/>
                    <a:pt x="11546" y="1450"/>
                  </a:cubicBezTo>
                  <a:lnTo>
                    <a:pt x="10287" y="1861"/>
                  </a:lnTo>
                  <a:cubicBezTo>
                    <a:pt x="10150" y="1905"/>
                    <a:pt x="10076" y="2050"/>
                    <a:pt x="10121" y="2187"/>
                  </a:cubicBezTo>
                  <a:cubicBezTo>
                    <a:pt x="10156" y="2295"/>
                    <a:pt x="10257" y="2364"/>
                    <a:pt x="10366" y="2364"/>
                  </a:cubicBezTo>
                  <a:cubicBezTo>
                    <a:pt x="10392" y="2364"/>
                    <a:pt x="10420" y="2361"/>
                    <a:pt x="10445" y="2352"/>
                  </a:cubicBezTo>
                  <a:lnTo>
                    <a:pt x="11705" y="1942"/>
                  </a:lnTo>
                  <a:cubicBezTo>
                    <a:pt x="11841" y="1897"/>
                    <a:pt x="11915" y="1752"/>
                    <a:pt x="11870" y="1616"/>
                  </a:cubicBezTo>
                  <a:cubicBezTo>
                    <a:pt x="11836" y="1507"/>
                    <a:pt x="11734" y="1437"/>
                    <a:pt x="11626" y="1437"/>
                  </a:cubicBezTo>
                  <a:close/>
                  <a:moveTo>
                    <a:pt x="9736" y="2053"/>
                  </a:moveTo>
                  <a:cubicBezTo>
                    <a:pt x="9710" y="2053"/>
                    <a:pt x="9683" y="2057"/>
                    <a:pt x="9657" y="2066"/>
                  </a:cubicBezTo>
                  <a:lnTo>
                    <a:pt x="8398" y="2476"/>
                  </a:lnTo>
                  <a:cubicBezTo>
                    <a:pt x="8261" y="2521"/>
                    <a:pt x="8187" y="2666"/>
                    <a:pt x="8232" y="2803"/>
                  </a:cubicBezTo>
                  <a:cubicBezTo>
                    <a:pt x="8266" y="2911"/>
                    <a:pt x="8368" y="2980"/>
                    <a:pt x="8477" y="2980"/>
                  </a:cubicBezTo>
                  <a:cubicBezTo>
                    <a:pt x="8503" y="2980"/>
                    <a:pt x="8530" y="2977"/>
                    <a:pt x="8556" y="2968"/>
                  </a:cubicBezTo>
                  <a:lnTo>
                    <a:pt x="9816" y="2558"/>
                  </a:lnTo>
                  <a:cubicBezTo>
                    <a:pt x="9952" y="2513"/>
                    <a:pt x="10026" y="2368"/>
                    <a:pt x="9981" y="2231"/>
                  </a:cubicBezTo>
                  <a:cubicBezTo>
                    <a:pt x="9947" y="2122"/>
                    <a:pt x="9845" y="2053"/>
                    <a:pt x="9736" y="2053"/>
                  </a:cubicBezTo>
                  <a:close/>
                  <a:moveTo>
                    <a:pt x="7217" y="2875"/>
                  </a:moveTo>
                  <a:cubicBezTo>
                    <a:pt x="7191" y="2875"/>
                    <a:pt x="7164" y="2879"/>
                    <a:pt x="7138" y="2887"/>
                  </a:cubicBezTo>
                  <a:lnTo>
                    <a:pt x="6508" y="3092"/>
                  </a:lnTo>
                  <a:cubicBezTo>
                    <a:pt x="6372" y="3137"/>
                    <a:pt x="6298" y="3282"/>
                    <a:pt x="6343" y="3418"/>
                  </a:cubicBezTo>
                  <a:cubicBezTo>
                    <a:pt x="6377" y="3527"/>
                    <a:pt x="6479" y="3596"/>
                    <a:pt x="6588" y="3596"/>
                  </a:cubicBezTo>
                  <a:cubicBezTo>
                    <a:pt x="6614" y="3596"/>
                    <a:pt x="6641" y="3593"/>
                    <a:pt x="6667" y="3584"/>
                  </a:cubicBezTo>
                  <a:lnTo>
                    <a:pt x="7297" y="3379"/>
                  </a:lnTo>
                  <a:cubicBezTo>
                    <a:pt x="7433" y="3334"/>
                    <a:pt x="7507" y="3189"/>
                    <a:pt x="7463" y="3053"/>
                  </a:cubicBezTo>
                  <a:cubicBezTo>
                    <a:pt x="7428" y="2944"/>
                    <a:pt x="7327" y="2875"/>
                    <a:pt x="7217" y="2875"/>
                  </a:cubicBezTo>
                  <a:close/>
                  <a:moveTo>
                    <a:pt x="5329" y="3490"/>
                  </a:moveTo>
                  <a:cubicBezTo>
                    <a:pt x="5303" y="3490"/>
                    <a:pt x="5276" y="3494"/>
                    <a:pt x="5249" y="3503"/>
                  </a:cubicBezTo>
                  <a:lnTo>
                    <a:pt x="3990" y="3914"/>
                  </a:lnTo>
                  <a:cubicBezTo>
                    <a:pt x="3853" y="3958"/>
                    <a:pt x="3779" y="4103"/>
                    <a:pt x="3824" y="4240"/>
                  </a:cubicBezTo>
                  <a:cubicBezTo>
                    <a:pt x="3859" y="4348"/>
                    <a:pt x="3960" y="4417"/>
                    <a:pt x="4069" y="4417"/>
                  </a:cubicBezTo>
                  <a:cubicBezTo>
                    <a:pt x="4095" y="4417"/>
                    <a:pt x="4123" y="4414"/>
                    <a:pt x="4148" y="4405"/>
                  </a:cubicBezTo>
                  <a:lnTo>
                    <a:pt x="5408" y="3995"/>
                  </a:lnTo>
                  <a:cubicBezTo>
                    <a:pt x="5544" y="3950"/>
                    <a:pt x="5618" y="3805"/>
                    <a:pt x="5573" y="3669"/>
                  </a:cubicBezTo>
                  <a:cubicBezTo>
                    <a:pt x="5539" y="3559"/>
                    <a:pt x="5438" y="3490"/>
                    <a:pt x="5329" y="3490"/>
                  </a:cubicBezTo>
                  <a:close/>
                  <a:moveTo>
                    <a:pt x="3438" y="4107"/>
                  </a:moveTo>
                  <a:cubicBezTo>
                    <a:pt x="3412" y="4107"/>
                    <a:pt x="3386" y="4111"/>
                    <a:pt x="3360" y="4119"/>
                  </a:cubicBezTo>
                  <a:lnTo>
                    <a:pt x="2101" y="4529"/>
                  </a:lnTo>
                  <a:cubicBezTo>
                    <a:pt x="1964" y="4574"/>
                    <a:pt x="1890" y="4719"/>
                    <a:pt x="1935" y="4856"/>
                  </a:cubicBezTo>
                  <a:cubicBezTo>
                    <a:pt x="1969" y="4964"/>
                    <a:pt x="2071" y="5033"/>
                    <a:pt x="2180" y="5033"/>
                  </a:cubicBezTo>
                  <a:cubicBezTo>
                    <a:pt x="2206" y="5033"/>
                    <a:pt x="2233" y="5030"/>
                    <a:pt x="2259" y="5021"/>
                  </a:cubicBezTo>
                  <a:lnTo>
                    <a:pt x="3519" y="4611"/>
                  </a:lnTo>
                  <a:cubicBezTo>
                    <a:pt x="3655" y="4566"/>
                    <a:pt x="3729" y="4421"/>
                    <a:pt x="3684" y="4284"/>
                  </a:cubicBezTo>
                  <a:cubicBezTo>
                    <a:pt x="3649" y="4176"/>
                    <a:pt x="3547" y="4107"/>
                    <a:pt x="3438" y="4107"/>
                  </a:cubicBezTo>
                  <a:close/>
                  <a:moveTo>
                    <a:pt x="921" y="4928"/>
                  </a:moveTo>
                  <a:cubicBezTo>
                    <a:pt x="895" y="4928"/>
                    <a:pt x="868" y="4932"/>
                    <a:pt x="841" y="4940"/>
                  </a:cubicBezTo>
                  <a:lnTo>
                    <a:pt x="211" y="5145"/>
                  </a:lnTo>
                  <a:cubicBezTo>
                    <a:pt x="75" y="5190"/>
                    <a:pt x="1" y="5337"/>
                    <a:pt x="46" y="5471"/>
                  </a:cubicBezTo>
                  <a:cubicBezTo>
                    <a:pt x="80" y="5580"/>
                    <a:pt x="182" y="5649"/>
                    <a:pt x="291" y="5649"/>
                  </a:cubicBezTo>
                  <a:cubicBezTo>
                    <a:pt x="317" y="5649"/>
                    <a:pt x="344" y="5646"/>
                    <a:pt x="370" y="5637"/>
                  </a:cubicBezTo>
                  <a:lnTo>
                    <a:pt x="1002" y="5432"/>
                  </a:lnTo>
                  <a:cubicBezTo>
                    <a:pt x="1136" y="5387"/>
                    <a:pt x="1210" y="5242"/>
                    <a:pt x="1167" y="5106"/>
                  </a:cubicBezTo>
                  <a:cubicBezTo>
                    <a:pt x="1131" y="4996"/>
                    <a:pt x="1030" y="4928"/>
                    <a:pt x="921" y="492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7"/>
            <p:cNvSpPr/>
            <p:nvPr/>
          </p:nvSpPr>
          <p:spPr>
            <a:xfrm>
              <a:off x="1124426" y="3385835"/>
              <a:ext cx="224770" cy="35512"/>
            </a:xfrm>
            <a:custGeom>
              <a:rect b="b" l="l" r="r" t="t"/>
              <a:pathLst>
                <a:path extrusionOk="0" h="3267" w="20678">
                  <a:moveTo>
                    <a:pt x="20399" y="1"/>
                  </a:moveTo>
                  <a:cubicBezTo>
                    <a:pt x="20388" y="1"/>
                    <a:pt x="20378" y="1"/>
                    <a:pt x="20367" y="3"/>
                  </a:cubicBezTo>
                  <a:lnTo>
                    <a:pt x="19056" y="182"/>
                  </a:lnTo>
                  <a:cubicBezTo>
                    <a:pt x="18914" y="201"/>
                    <a:pt x="18816" y="332"/>
                    <a:pt x="18835" y="474"/>
                  </a:cubicBezTo>
                  <a:cubicBezTo>
                    <a:pt x="18852" y="603"/>
                    <a:pt x="18962" y="696"/>
                    <a:pt x="19090" y="696"/>
                  </a:cubicBezTo>
                  <a:cubicBezTo>
                    <a:pt x="19102" y="696"/>
                    <a:pt x="19113" y="696"/>
                    <a:pt x="19125" y="695"/>
                  </a:cubicBezTo>
                  <a:lnTo>
                    <a:pt x="20437" y="515"/>
                  </a:lnTo>
                  <a:cubicBezTo>
                    <a:pt x="20579" y="496"/>
                    <a:pt x="20677" y="365"/>
                    <a:pt x="20658" y="224"/>
                  </a:cubicBezTo>
                  <a:cubicBezTo>
                    <a:pt x="20641" y="95"/>
                    <a:pt x="20528" y="1"/>
                    <a:pt x="20399" y="1"/>
                  </a:cubicBezTo>
                  <a:close/>
                  <a:moveTo>
                    <a:pt x="17779" y="359"/>
                  </a:moveTo>
                  <a:cubicBezTo>
                    <a:pt x="17767" y="359"/>
                    <a:pt x="17755" y="360"/>
                    <a:pt x="17743" y="362"/>
                  </a:cubicBezTo>
                  <a:lnTo>
                    <a:pt x="17087" y="451"/>
                  </a:lnTo>
                  <a:cubicBezTo>
                    <a:pt x="16946" y="470"/>
                    <a:pt x="16846" y="601"/>
                    <a:pt x="16866" y="743"/>
                  </a:cubicBezTo>
                  <a:cubicBezTo>
                    <a:pt x="16884" y="872"/>
                    <a:pt x="16994" y="965"/>
                    <a:pt x="17122" y="965"/>
                  </a:cubicBezTo>
                  <a:cubicBezTo>
                    <a:pt x="17132" y="965"/>
                    <a:pt x="17144" y="965"/>
                    <a:pt x="17156" y="964"/>
                  </a:cubicBezTo>
                  <a:lnTo>
                    <a:pt x="17812" y="874"/>
                  </a:lnTo>
                  <a:cubicBezTo>
                    <a:pt x="17953" y="855"/>
                    <a:pt x="18053" y="724"/>
                    <a:pt x="18034" y="582"/>
                  </a:cubicBezTo>
                  <a:cubicBezTo>
                    <a:pt x="18015" y="453"/>
                    <a:pt x="17905" y="359"/>
                    <a:pt x="17779" y="359"/>
                  </a:cubicBezTo>
                  <a:close/>
                  <a:moveTo>
                    <a:pt x="15807" y="629"/>
                  </a:moveTo>
                  <a:cubicBezTo>
                    <a:pt x="15796" y="629"/>
                    <a:pt x="15785" y="629"/>
                    <a:pt x="15774" y="631"/>
                  </a:cubicBezTo>
                  <a:lnTo>
                    <a:pt x="14461" y="810"/>
                  </a:lnTo>
                  <a:cubicBezTo>
                    <a:pt x="14320" y="829"/>
                    <a:pt x="14222" y="959"/>
                    <a:pt x="14241" y="1102"/>
                  </a:cubicBezTo>
                  <a:cubicBezTo>
                    <a:pt x="14258" y="1231"/>
                    <a:pt x="14370" y="1324"/>
                    <a:pt x="14496" y="1324"/>
                  </a:cubicBezTo>
                  <a:cubicBezTo>
                    <a:pt x="14508" y="1324"/>
                    <a:pt x="14520" y="1323"/>
                    <a:pt x="14532" y="1321"/>
                  </a:cubicBezTo>
                  <a:lnTo>
                    <a:pt x="15843" y="1143"/>
                  </a:lnTo>
                  <a:cubicBezTo>
                    <a:pt x="15985" y="1122"/>
                    <a:pt x="16083" y="993"/>
                    <a:pt x="16064" y="852"/>
                  </a:cubicBezTo>
                  <a:cubicBezTo>
                    <a:pt x="16047" y="721"/>
                    <a:pt x="15934" y="629"/>
                    <a:pt x="15807" y="629"/>
                  </a:cubicBezTo>
                  <a:close/>
                  <a:moveTo>
                    <a:pt x="13840" y="898"/>
                  </a:moveTo>
                  <a:cubicBezTo>
                    <a:pt x="13829" y="898"/>
                    <a:pt x="13817" y="898"/>
                    <a:pt x="13806" y="900"/>
                  </a:cubicBezTo>
                  <a:lnTo>
                    <a:pt x="12493" y="1079"/>
                  </a:lnTo>
                  <a:cubicBezTo>
                    <a:pt x="12351" y="1098"/>
                    <a:pt x="12253" y="1228"/>
                    <a:pt x="12272" y="1369"/>
                  </a:cubicBezTo>
                  <a:cubicBezTo>
                    <a:pt x="12289" y="1499"/>
                    <a:pt x="12401" y="1593"/>
                    <a:pt x="12527" y="1593"/>
                  </a:cubicBezTo>
                  <a:cubicBezTo>
                    <a:pt x="12539" y="1593"/>
                    <a:pt x="12552" y="1592"/>
                    <a:pt x="12562" y="1590"/>
                  </a:cubicBezTo>
                  <a:lnTo>
                    <a:pt x="13875" y="1411"/>
                  </a:lnTo>
                  <a:cubicBezTo>
                    <a:pt x="14016" y="1392"/>
                    <a:pt x="14115" y="1262"/>
                    <a:pt x="14096" y="1121"/>
                  </a:cubicBezTo>
                  <a:cubicBezTo>
                    <a:pt x="14078" y="991"/>
                    <a:pt x="13967" y="898"/>
                    <a:pt x="13840" y="898"/>
                  </a:cubicBezTo>
                  <a:close/>
                  <a:moveTo>
                    <a:pt x="11215" y="1256"/>
                  </a:moveTo>
                  <a:cubicBezTo>
                    <a:pt x="11203" y="1256"/>
                    <a:pt x="11192" y="1257"/>
                    <a:pt x="11180" y="1259"/>
                  </a:cubicBezTo>
                  <a:lnTo>
                    <a:pt x="10524" y="1348"/>
                  </a:lnTo>
                  <a:cubicBezTo>
                    <a:pt x="10383" y="1367"/>
                    <a:pt x="10285" y="1497"/>
                    <a:pt x="10304" y="1638"/>
                  </a:cubicBezTo>
                  <a:cubicBezTo>
                    <a:pt x="10321" y="1768"/>
                    <a:pt x="10431" y="1863"/>
                    <a:pt x="10559" y="1863"/>
                  </a:cubicBezTo>
                  <a:cubicBezTo>
                    <a:pt x="10571" y="1863"/>
                    <a:pt x="10581" y="1861"/>
                    <a:pt x="10593" y="1859"/>
                  </a:cubicBezTo>
                  <a:lnTo>
                    <a:pt x="11251" y="1769"/>
                  </a:lnTo>
                  <a:cubicBezTo>
                    <a:pt x="11392" y="1750"/>
                    <a:pt x="11491" y="1621"/>
                    <a:pt x="11472" y="1480"/>
                  </a:cubicBezTo>
                  <a:cubicBezTo>
                    <a:pt x="11453" y="1350"/>
                    <a:pt x="11342" y="1256"/>
                    <a:pt x="11215" y="1256"/>
                  </a:cubicBezTo>
                  <a:close/>
                  <a:moveTo>
                    <a:pt x="9244" y="1524"/>
                  </a:moveTo>
                  <a:cubicBezTo>
                    <a:pt x="9233" y="1524"/>
                    <a:pt x="9222" y="1525"/>
                    <a:pt x="9212" y="1526"/>
                  </a:cubicBezTo>
                  <a:lnTo>
                    <a:pt x="7899" y="1706"/>
                  </a:lnTo>
                  <a:cubicBezTo>
                    <a:pt x="7757" y="1726"/>
                    <a:pt x="7659" y="1856"/>
                    <a:pt x="7678" y="1997"/>
                  </a:cubicBezTo>
                  <a:cubicBezTo>
                    <a:pt x="7697" y="2126"/>
                    <a:pt x="7807" y="2220"/>
                    <a:pt x="7935" y="2220"/>
                  </a:cubicBezTo>
                  <a:lnTo>
                    <a:pt x="7935" y="2220"/>
                  </a:lnTo>
                  <a:cubicBezTo>
                    <a:pt x="7946" y="2220"/>
                    <a:pt x="7958" y="2220"/>
                    <a:pt x="7969" y="2218"/>
                  </a:cubicBezTo>
                  <a:lnTo>
                    <a:pt x="9281" y="2039"/>
                  </a:lnTo>
                  <a:cubicBezTo>
                    <a:pt x="9422" y="2020"/>
                    <a:pt x="9522" y="1888"/>
                    <a:pt x="9501" y="1747"/>
                  </a:cubicBezTo>
                  <a:cubicBezTo>
                    <a:pt x="9484" y="1618"/>
                    <a:pt x="9372" y="1524"/>
                    <a:pt x="9244" y="1524"/>
                  </a:cubicBezTo>
                  <a:close/>
                  <a:moveTo>
                    <a:pt x="7935" y="2220"/>
                  </a:moveTo>
                  <a:cubicBezTo>
                    <a:pt x="7934" y="2220"/>
                    <a:pt x="7934" y="2220"/>
                    <a:pt x="7933" y="2220"/>
                  </a:cubicBezTo>
                  <a:lnTo>
                    <a:pt x="7935" y="2220"/>
                  </a:lnTo>
                  <a:cubicBezTo>
                    <a:pt x="7935" y="2220"/>
                    <a:pt x="7935" y="2220"/>
                    <a:pt x="7935" y="2220"/>
                  </a:cubicBezTo>
                  <a:close/>
                  <a:moveTo>
                    <a:pt x="7278" y="1793"/>
                  </a:moveTo>
                  <a:cubicBezTo>
                    <a:pt x="7267" y="1793"/>
                    <a:pt x="7255" y="1794"/>
                    <a:pt x="7243" y="1795"/>
                  </a:cubicBezTo>
                  <a:lnTo>
                    <a:pt x="5930" y="1975"/>
                  </a:lnTo>
                  <a:cubicBezTo>
                    <a:pt x="5789" y="1995"/>
                    <a:pt x="5690" y="2125"/>
                    <a:pt x="5709" y="2266"/>
                  </a:cubicBezTo>
                  <a:cubicBezTo>
                    <a:pt x="5727" y="2396"/>
                    <a:pt x="5839" y="2489"/>
                    <a:pt x="5965" y="2489"/>
                  </a:cubicBezTo>
                  <a:cubicBezTo>
                    <a:pt x="5977" y="2489"/>
                    <a:pt x="5989" y="2489"/>
                    <a:pt x="6001" y="2487"/>
                  </a:cubicBezTo>
                  <a:lnTo>
                    <a:pt x="7312" y="2308"/>
                  </a:lnTo>
                  <a:cubicBezTo>
                    <a:pt x="7454" y="2289"/>
                    <a:pt x="7552" y="2158"/>
                    <a:pt x="7533" y="2016"/>
                  </a:cubicBezTo>
                  <a:cubicBezTo>
                    <a:pt x="7516" y="1886"/>
                    <a:pt x="7405" y="1793"/>
                    <a:pt x="7278" y="1793"/>
                  </a:cubicBezTo>
                  <a:close/>
                  <a:moveTo>
                    <a:pt x="4652" y="2152"/>
                  </a:moveTo>
                  <a:cubicBezTo>
                    <a:pt x="4641" y="2152"/>
                    <a:pt x="4629" y="2153"/>
                    <a:pt x="4617" y="2154"/>
                  </a:cubicBezTo>
                  <a:lnTo>
                    <a:pt x="3962" y="2244"/>
                  </a:lnTo>
                  <a:cubicBezTo>
                    <a:pt x="3820" y="2263"/>
                    <a:pt x="3722" y="2394"/>
                    <a:pt x="3741" y="2535"/>
                  </a:cubicBezTo>
                  <a:cubicBezTo>
                    <a:pt x="3758" y="2665"/>
                    <a:pt x="3870" y="2758"/>
                    <a:pt x="3996" y="2758"/>
                  </a:cubicBezTo>
                  <a:cubicBezTo>
                    <a:pt x="4008" y="2758"/>
                    <a:pt x="4020" y="2758"/>
                    <a:pt x="4032" y="2756"/>
                  </a:cubicBezTo>
                  <a:lnTo>
                    <a:pt x="4688" y="2667"/>
                  </a:lnTo>
                  <a:cubicBezTo>
                    <a:pt x="4830" y="2646"/>
                    <a:pt x="4928" y="2516"/>
                    <a:pt x="4909" y="2375"/>
                  </a:cubicBezTo>
                  <a:cubicBezTo>
                    <a:pt x="4891" y="2245"/>
                    <a:pt x="4780" y="2152"/>
                    <a:pt x="4652" y="2152"/>
                  </a:cubicBezTo>
                  <a:close/>
                  <a:moveTo>
                    <a:pt x="2683" y="2421"/>
                  </a:moveTo>
                  <a:cubicBezTo>
                    <a:pt x="2672" y="2421"/>
                    <a:pt x="2660" y="2422"/>
                    <a:pt x="2649" y="2423"/>
                  </a:cubicBezTo>
                  <a:lnTo>
                    <a:pt x="1336" y="2603"/>
                  </a:lnTo>
                  <a:cubicBezTo>
                    <a:pt x="1196" y="2622"/>
                    <a:pt x="1096" y="2753"/>
                    <a:pt x="1115" y="2894"/>
                  </a:cubicBezTo>
                  <a:cubicBezTo>
                    <a:pt x="1134" y="3024"/>
                    <a:pt x="1245" y="3117"/>
                    <a:pt x="1372" y="3117"/>
                  </a:cubicBezTo>
                  <a:cubicBezTo>
                    <a:pt x="1383" y="3117"/>
                    <a:pt x="1395" y="3115"/>
                    <a:pt x="1407" y="3115"/>
                  </a:cubicBezTo>
                  <a:lnTo>
                    <a:pt x="2720" y="2936"/>
                  </a:lnTo>
                  <a:cubicBezTo>
                    <a:pt x="2861" y="2915"/>
                    <a:pt x="2959" y="2786"/>
                    <a:pt x="2940" y="2644"/>
                  </a:cubicBezTo>
                  <a:cubicBezTo>
                    <a:pt x="2921" y="2514"/>
                    <a:pt x="2810" y="2421"/>
                    <a:pt x="2683" y="2421"/>
                  </a:cubicBezTo>
                  <a:close/>
                  <a:moveTo>
                    <a:pt x="717" y="2690"/>
                  </a:moveTo>
                  <a:cubicBezTo>
                    <a:pt x="705" y="2690"/>
                    <a:pt x="693" y="2691"/>
                    <a:pt x="680" y="2692"/>
                  </a:cubicBezTo>
                  <a:lnTo>
                    <a:pt x="240" y="2753"/>
                  </a:lnTo>
                  <a:cubicBezTo>
                    <a:pt x="101" y="2772"/>
                    <a:pt x="1" y="2901"/>
                    <a:pt x="20" y="3043"/>
                  </a:cubicBezTo>
                  <a:cubicBezTo>
                    <a:pt x="39" y="3172"/>
                    <a:pt x="148" y="3266"/>
                    <a:pt x="276" y="3267"/>
                  </a:cubicBezTo>
                  <a:lnTo>
                    <a:pt x="276" y="3267"/>
                  </a:lnTo>
                  <a:cubicBezTo>
                    <a:pt x="288" y="3267"/>
                    <a:pt x="299" y="3265"/>
                    <a:pt x="311" y="3263"/>
                  </a:cubicBezTo>
                  <a:lnTo>
                    <a:pt x="751" y="3203"/>
                  </a:lnTo>
                  <a:cubicBezTo>
                    <a:pt x="891" y="3184"/>
                    <a:pt x="991" y="3055"/>
                    <a:pt x="972" y="2913"/>
                  </a:cubicBezTo>
                  <a:cubicBezTo>
                    <a:pt x="953" y="2784"/>
                    <a:pt x="842" y="2690"/>
                    <a:pt x="717" y="2690"/>
                  </a:cubicBezTo>
                  <a:close/>
                  <a:moveTo>
                    <a:pt x="276" y="3267"/>
                  </a:moveTo>
                  <a:lnTo>
                    <a:pt x="276" y="3267"/>
                  </a:lnTo>
                  <a:cubicBezTo>
                    <a:pt x="275" y="3267"/>
                    <a:pt x="275" y="3267"/>
                    <a:pt x="275" y="3267"/>
                  </a:cubicBezTo>
                  <a:lnTo>
                    <a:pt x="277" y="3267"/>
                  </a:lnTo>
                  <a:cubicBezTo>
                    <a:pt x="276" y="3267"/>
                    <a:pt x="276" y="3267"/>
                    <a:pt x="276" y="326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7"/>
            <p:cNvSpPr/>
            <p:nvPr/>
          </p:nvSpPr>
          <p:spPr>
            <a:xfrm>
              <a:off x="1135057" y="3434391"/>
              <a:ext cx="113657" cy="10348"/>
            </a:xfrm>
            <a:custGeom>
              <a:rect b="b" l="l" r="r" t="t"/>
              <a:pathLst>
                <a:path extrusionOk="0" h="952" w="10456">
                  <a:moveTo>
                    <a:pt x="262" y="0"/>
                  </a:moveTo>
                  <a:cubicBezTo>
                    <a:pt x="127" y="0"/>
                    <a:pt x="14" y="109"/>
                    <a:pt x="8" y="247"/>
                  </a:cubicBezTo>
                  <a:cubicBezTo>
                    <a:pt x="1" y="391"/>
                    <a:pt x="111" y="510"/>
                    <a:pt x="254" y="516"/>
                  </a:cubicBezTo>
                  <a:lnTo>
                    <a:pt x="915" y="546"/>
                  </a:lnTo>
                  <a:lnTo>
                    <a:pt x="927" y="546"/>
                  </a:lnTo>
                  <a:cubicBezTo>
                    <a:pt x="1065" y="546"/>
                    <a:pt x="1179" y="437"/>
                    <a:pt x="1186" y="299"/>
                  </a:cubicBezTo>
                  <a:cubicBezTo>
                    <a:pt x="1191" y="156"/>
                    <a:pt x="1081" y="35"/>
                    <a:pt x="939" y="30"/>
                  </a:cubicBezTo>
                  <a:lnTo>
                    <a:pt x="277" y="1"/>
                  </a:lnTo>
                  <a:cubicBezTo>
                    <a:pt x="272" y="0"/>
                    <a:pt x="267" y="0"/>
                    <a:pt x="262" y="0"/>
                  </a:cubicBezTo>
                  <a:close/>
                  <a:moveTo>
                    <a:pt x="2259" y="87"/>
                  </a:moveTo>
                  <a:cubicBezTo>
                    <a:pt x="2119" y="87"/>
                    <a:pt x="1999" y="193"/>
                    <a:pt x="1993" y="334"/>
                  </a:cubicBezTo>
                  <a:cubicBezTo>
                    <a:pt x="1987" y="477"/>
                    <a:pt x="2097" y="598"/>
                    <a:pt x="2240" y="603"/>
                  </a:cubicBezTo>
                  <a:lnTo>
                    <a:pt x="3563" y="661"/>
                  </a:lnTo>
                  <a:lnTo>
                    <a:pt x="3575" y="661"/>
                  </a:lnTo>
                  <a:cubicBezTo>
                    <a:pt x="3712" y="661"/>
                    <a:pt x="3826" y="553"/>
                    <a:pt x="3833" y="415"/>
                  </a:cubicBezTo>
                  <a:cubicBezTo>
                    <a:pt x="3839" y="272"/>
                    <a:pt x="3727" y="152"/>
                    <a:pt x="3586" y="146"/>
                  </a:cubicBezTo>
                  <a:lnTo>
                    <a:pt x="2263" y="87"/>
                  </a:lnTo>
                  <a:cubicBezTo>
                    <a:pt x="2261" y="87"/>
                    <a:pt x="2260" y="87"/>
                    <a:pt x="2259" y="87"/>
                  </a:cubicBezTo>
                  <a:close/>
                  <a:moveTo>
                    <a:pt x="4240" y="175"/>
                  </a:moveTo>
                  <a:cubicBezTo>
                    <a:pt x="4095" y="175"/>
                    <a:pt x="3984" y="281"/>
                    <a:pt x="3977" y="422"/>
                  </a:cubicBezTo>
                  <a:cubicBezTo>
                    <a:pt x="3972" y="563"/>
                    <a:pt x="4083" y="684"/>
                    <a:pt x="4224" y="691"/>
                  </a:cubicBezTo>
                  <a:lnTo>
                    <a:pt x="5547" y="748"/>
                  </a:lnTo>
                  <a:lnTo>
                    <a:pt x="5559" y="748"/>
                  </a:lnTo>
                  <a:cubicBezTo>
                    <a:pt x="5697" y="748"/>
                    <a:pt x="5811" y="641"/>
                    <a:pt x="5818" y="501"/>
                  </a:cubicBezTo>
                  <a:cubicBezTo>
                    <a:pt x="5823" y="360"/>
                    <a:pt x="5713" y="239"/>
                    <a:pt x="5572" y="232"/>
                  </a:cubicBezTo>
                  <a:lnTo>
                    <a:pt x="4247" y="175"/>
                  </a:lnTo>
                  <a:cubicBezTo>
                    <a:pt x="4244" y="175"/>
                    <a:pt x="4242" y="175"/>
                    <a:pt x="4240" y="175"/>
                  </a:cubicBezTo>
                  <a:close/>
                  <a:moveTo>
                    <a:pt x="6882" y="290"/>
                  </a:moveTo>
                  <a:cubicBezTo>
                    <a:pt x="6746" y="290"/>
                    <a:pt x="6631" y="398"/>
                    <a:pt x="6626" y="537"/>
                  </a:cubicBezTo>
                  <a:cubicBezTo>
                    <a:pt x="6619" y="679"/>
                    <a:pt x="6729" y="799"/>
                    <a:pt x="6872" y="806"/>
                  </a:cubicBezTo>
                  <a:lnTo>
                    <a:pt x="7533" y="836"/>
                  </a:lnTo>
                  <a:lnTo>
                    <a:pt x="7545" y="836"/>
                  </a:lnTo>
                  <a:cubicBezTo>
                    <a:pt x="7681" y="836"/>
                    <a:pt x="7797" y="727"/>
                    <a:pt x="7802" y="589"/>
                  </a:cubicBezTo>
                  <a:cubicBezTo>
                    <a:pt x="7809" y="446"/>
                    <a:pt x="7699" y="325"/>
                    <a:pt x="7556" y="320"/>
                  </a:cubicBezTo>
                  <a:lnTo>
                    <a:pt x="6895" y="290"/>
                  </a:lnTo>
                  <a:cubicBezTo>
                    <a:pt x="6891" y="290"/>
                    <a:pt x="6886" y="290"/>
                    <a:pt x="6882" y="290"/>
                  </a:cubicBezTo>
                  <a:close/>
                  <a:moveTo>
                    <a:pt x="8863" y="376"/>
                  </a:moveTo>
                  <a:cubicBezTo>
                    <a:pt x="8722" y="376"/>
                    <a:pt x="8616" y="485"/>
                    <a:pt x="8610" y="623"/>
                  </a:cubicBezTo>
                  <a:cubicBezTo>
                    <a:pt x="8603" y="767"/>
                    <a:pt x="8713" y="886"/>
                    <a:pt x="8856" y="893"/>
                  </a:cubicBezTo>
                  <a:lnTo>
                    <a:pt x="10180" y="951"/>
                  </a:lnTo>
                  <a:lnTo>
                    <a:pt x="10192" y="951"/>
                  </a:lnTo>
                  <a:cubicBezTo>
                    <a:pt x="10330" y="951"/>
                    <a:pt x="10444" y="843"/>
                    <a:pt x="10449" y="705"/>
                  </a:cubicBezTo>
                  <a:cubicBezTo>
                    <a:pt x="10456" y="561"/>
                    <a:pt x="10345" y="441"/>
                    <a:pt x="10202" y="435"/>
                  </a:cubicBezTo>
                  <a:lnTo>
                    <a:pt x="8879" y="377"/>
                  </a:lnTo>
                  <a:cubicBezTo>
                    <a:pt x="8873" y="376"/>
                    <a:pt x="8868" y="376"/>
                    <a:pt x="8863" y="37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1122763" y="3452088"/>
              <a:ext cx="67101" cy="19446"/>
            </a:xfrm>
            <a:custGeom>
              <a:rect b="b" l="l" r="r" t="t"/>
              <a:pathLst>
                <a:path extrusionOk="0" h="1789" w="6173">
                  <a:moveTo>
                    <a:pt x="283" y="0"/>
                  </a:moveTo>
                  <a:cubicBezTo>
                    <a:pt x="164" y="0"/>
                    <a:pt x="58" y="81"/>
                    <a:pt x="31" y="201"/>
                  </a:cubicBezTo>
                  <a:cubicBezTo>
                    <a:pt x="0" y="341"/>
                    <a:pt x="86" y="479"/>
                    <a:pt x="226" y="510"/>
                  </a:cubicBezTo>
                  <a:lnTo>
                    <a:pt x="1311" y="757"/>
                  </a:lnTo>
                  <a:cubicBezTo>
                    <a:pt x="1330" y="760"/>
                    <a:pt x="1349" y="762"/>
                    <a:pt x="1368" y="762"/>
                  </a:cubicBezTo>
                  <a:cubicBezTo>
                    <a:pt x="1486" y="762"/>
                    <a:pt x="1592" y="681"/>
                    <a:pt x="1620" y="562"/>
                  </a:cubicBezTo>
                  <a:cubicBezTo>
                    <a:pt x="1651" y="422"/>
                    <a:pt x="1565" y="284"/>
                    <a:pt x="1425" y="253"/>
                  </a:cubicBezTo>
                  <a:lnTo>
                    <a:pt x="340" y="6"/>
                  </a:lnTo>
                  <a:cubicBezTo>
                    <a:pt x="321" y="2"/>
                    <a:pt x="302" y="0"/>
                    <a:pt x="283" y="0"/>
                  </a:cubicBezTo>
                  <a:close/>
                  <a:moveTo>
                    <a:pt x="2658" y="540"/>
                  </a:moveTo>
                  <a:cubicBezTo>
                    <a:pt x="2541" y="540"/>
                    <a:pt x="2435" y="621"/>
                    <a:pt x="2409" y="741"/>
                  </a:cubicBezTo>
                  <a:cubicBezTo>
                    <a:pt x="2376" y="879"/>
                    <a:pt x="2464" y="1017"/>
                    <a:pt x="2603" y="1050"/>
                  </a:cubicBezTo>
                  <a:lnTo>
                    <a:pt x="3249" y="1197"/>
                  </a:lnTo>
                  <a:cubicBezTo>
                    <a:pt x="3268" y="1200"/>
                    <a:pt x="3287" y="1202"/>
                    <a:pt x="3306" y="1202"/>
                  </a:cubicBezTo>
                  <a:cubicBezTo>
                    <a:pt x="3425" y="1202"/>
                    <a:pt x="3530" y="1121"/>
                    <a:pt x="3557" y="1000"/>
                  </a:cubicBezTo>
                  <a:cubicBezTo>
                    <a:pt x="3589" y="862"/>
                    <a:pt x="3502" y="724"/>
                    <a:pt x="3363" y="691"/>
                  </a:cubicBezTo>
                  <a:lnTo>
                    <a:pt x="2717" y="546"/>
                  </a:lnTo>
                  <a:cubicBezTo>
                    <a:pt x="2698" y="542"/>
                    <a:pt x="2678" y="540"/>
                    <a:pt x="2658" y="540"/>
                  </a:cubicBezTo>
                  <a:close/>
                  <a:moveTo>
                    <a:pt x="4595" y="978"/>
                  </a:moveTo>
                  <a:cubicBezTo>
                    <a:pt x="4477" y="978"/>
                    <a:pt x="4373" y="1060"/>
                    <a:pt x="4346" y="1180"/>
                  </a:cubicBezTo>
                  <a:cubicBezTo>
                    <a:pt x="4315" y="1319"/>
                    <a:pt x="4401" y="1457"/>
                    <a:pt x="4541" y="1488"/>
                  </a:cubicBezTo>
                  <a:lnTo>
                    <a:pt x="5833" y="1782"/>
                  </a:lnTo>
                  <a:cubicBezTo>
                    <a:pt x="5852" y="1785"/>
                    <a:pt x="5871" y="1789"/>
                    <a:pt x="5890" y="1789"/>
                  </a:cubicBezTo>
                  <a:cubicBezTo>
                    <a:pt x="6007" y="1789"/>
                    <a:pt x="6114" y="1707"/>
                    <a:pt x="6142" y="1587"/>
                  </a:cubicBezTo>
                  <a:cubicBezTo>
                    <a:pt x="6173" y="1447"/>
                    <a:pt x="6087" y="1309"/>
                    <a:pt x="5947" y="1278"/>
                  </a:cubicBezTo>
                  <a:lnTo>
                    <a:pt x="4655" y="985"/>
                  </a:lnTo>
                  <a:cubicBezTo>
                    <a:pt x="4635" y="980"/>
                    <a:pt x="4615" y="978"/>
                    <a:pt x="4595" y="97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1117023" y="3469469"/>
              <a:ext cx="167398" cy="74177"/>
            </a:xfrm>
            <a:custGeom>
              <a:rect b="b" l="l" r="r" t="t"/>
              <a:pathLst>
                <a:path extrusionOk="0" h="6824" w="15400">
                  <a:moveTo>
                    <a:pt x="294" y="0"/>
                  </a:moveTo>
                  <a:cubicBezTo>
                    <a:pt x="193" y="0"/>
                    <a:pt x="97" y="60"/>
                    <a:pt x="55" y="159"/>
                  </a:cubicBezTo>
                  <a:cubicBezTo>
                    <a:pt x="0" y="290"/>
                    <a:pt x="61" y="440"/>
                    <a:pt x="192" y="497"/>
                  </a:cubicBezTo>
                  <a:lnTo>
                    <a:pt x="378" y="576"/>
                  </a:lnTo>
                  <a:cubicBezTo>
                    <a:pt x="411" y="590"/>
                    <a:pt x="445" y="597"/>
                    <a:pt x="480" y="597"/>
                  </a:cubicBezTo>
                  <a:cubicBezTo>
                    <a:pt x="580" y="597"/>
                    <a:pt x="675" y="536"/>
                    <a:pt x="716" y="438"/>
                  </a:cubicBezTo>
                  <a:cubicBezTo>
                    <a:pt x="773" y="307"/>
                    <a:pt x="711" y="157"/>
                    <a:pt x="580" y="100"/>
                  </a:cubicBezTo>
                  <a:lnTo>
                    <a:pt x="394" y="21"/>
                  </a:lnTo>
                  <a:cubicBezTo>
                    <a:pt x="361" y="7"/>
                    <a:pt x="327" y="0"/>
                    <a:pt x="294" y="0"/>
                  </a:cubicBezTo>
                  <a:close/>
                  <a:moveTo>
                    <a:pt x="1699" y="599"/>
                  </a:moveTo>
                  <a:cubicBezTo>
                    <a:pt x="1598" y="599"/>
                    <a:pt x="1502" y="657"/>
                    <a:pt x="1460" y="755"/>
                  </a:cubicBezTo>
                  <a:cubicBezTo>
                    <a:pt x="1405" y="887"/>
                    <a:pt x="1465" y="1038"/>
                    <a:pt x="1596" y="1094"/>
                  </a:cubicBezTo>
                  <a:lnTo>
                    <a:pt x="2816" y="1613"/>
                  </a:lnTo>
                  <a:cubicBezTo>
                    <a:pt x="2849" y="1627"/>
                    <a:pt x="2883" y="1634"/>
                    <a:pt x="2918" y="1634"/>
                  </a:cubicBezTo>
                  <a:cubicBezTo>
                    <a:pt x="3018" y="1634"/>
                    <a:pt x="3112" y="1575"/>
                    <a:pt x="3154" y="1477"/>
                  </a:cubicBezTo>
                  <a:cubicBezTo>
                    <a:pt x="3211" y="1345"/>
                    <a:pt x="3149" y="1194"/>
                    <a:pt x="3018" y="1138"/>
                  </a:cubicBezTo>
                  <a:lnTo>
                    <a:pt x="1800" y="619"/>
                  </a:lnTo>
                  <a:cubicBezTo>
                    <a:pt x="1767" y="605"/>
                    <a:pt x="1732" y="599"/>
                    <a:pt x="1699" y="599"/>
                  </a:cubicBezTo>
                  <a:close/>
                  <a:moveTo>
                    <a:pt x="3526" y="1377"/>
                  </a:moveTo>
                  <a:cubicBezTo>
                    <a:pt x="3425" y="1377"/>
                    <a:pt x="3330" y="1435"/>
                    <a:pt x="3288" y="1534"/>
                  </a:cubicBezTo>
                  <a:cubicBezTo>
                    <a:pt x="3233" y="1665"/>
                    <a:pt x="3294" y="1816"/>
                    <a:pt x="3425" y="1873"/>
                  </a:cubicBezTo>
                  <a:lnTo>
                    <a:pt x="4644" y="2391"/>
                  </a:lnTo>
                  <a:cubicBezTo>
                    <a:pt x="4677" y="2406"/>
                    <a:pt x="4712" y="2412"/>
                    <a:pt x="4745" y="2412"/>
                  </a:cubicBezTo>
                  <a:cubicBezTo>
                    <a:pt x="4845" y="2412"/>
                    <a:pt x="4941" y="2353"/>
                    <a:pt x="4983" y="2255"/>
                  </a:cubicBezTo>
                  <a:cubicBezTo>
                    <a:pt x="5038" y="2124"/>
                    <a:pt x="4977" y="1973"/>
                    <a:pt x="4846" y="1917"/>
                  </a:cubicBezTo>
                  <a:lnTo>
                    <a:pt x="3627" y="1397"/>
                  </a:lnTo>
                  <a:cubicBezTo>
                    <a:pt x="3594" y="1383"/>
                    <a:pt x="3559" y="1377"/>
                    <a:pt x="3526" y="1377"/>
                  </a:cubicBezTo>
                  <a:close/>
                  <a:moveTo>
                    <a:pt x="5964" y="2415"/>
                  </a:moveTo>
                  <a:cubicBezTo>
                    <a:pt x="5863" y="2415"/>
                    <a:pt x="5768" y="2474"/>
                    <a:pt x="5726" y="2572"/>
                  </a:cubicBezTo>
                  <a:cubicBezTo>
                    <a:pt x="5671" y="2703"/>
                    <a:pt x="5731" y="2855"/>
                    <a:pt x="5862" y="2910"/>
                  </a:cubicBezTo>
                  <a:lnTo>
                    <a:pt x="6471" y="3169"/>
                  </a:lnTo>
                  <a:cubicBezTo>
                    <a:pt x="6506" y="3185"/>
                    <a:pt x="6539" y="3190"/>
                    <a:pt x="6573" y="3190"/>
                  </a:cubicBezTo>
                  <a:cubicBezTo>
                    <a:pt x="6673" y="3190"/>
                    <a:pt x="6770" y="3131"/>
                    <a:pt x="6811" y="3033"/>
                  </a:cubicBezTo>
                  <a:cubicBezTo>
                    <a:pt x="6867" y="2902"/>
                    <a:pt x="6806" y="2752"/>
                    <a:pt x="6675" y="2695"/>
                  </a:cubicBezTo>
                  <a:lnTo>
                    <a:pt x="6064" y="2436"/>
                  </a:lnTo>
                  <a:cubicBezTo>
                    <a:pt x="6031" y="2422"/>
                    <a:pt x="5997" y="2415"/>
                    <a:pt x="5964" y="2415"/>
                  </a:cubicBezTo>
                  <a:close/>
                  <a:moveTo>
                    <a:pt x="7792" y="3193"/>
                  </a:moveTo>
                  <a:cubicBezTo>
                    <a:pt x="7691" y="3193"/>
                    <a:pt x="7596" y="3252"/>
                    <a:pt x="7555" y="3350"/>
                  </a:cubicBezTo>
                  <a:cubicBezTo>
                    <a:pt x="7498" y="3481"/>
                    <a:pt x="7560" y="3633"/>
                    <a:pt x="7691" y="3688"/>
                  </a:cubicBezTo>
                  <a:lnTo>
                    <a:pt x="8909" y="4208"/>
                  </a:lnTo>
                  <a:cubicBezTo>
                    <a:pt x="8942" y="4221"/>
                    <a:pt x="8976" y="4228"/>
                    <a:pt x="9011" y="4228"/>
                  </a:cubicBezTo>
                  <a:cubicBezTo>
                    <a:pt x="9111" y="4228"/>
                    <a:pt x="9206" y="4170"/>
                    <a:pt x="9249" y="4071"/>
                  </a:cubicBezTo>
                  <a:cubicBezTo>
                    <a:pt x="9304" y="3940"/>
                    <a:pt x="9244" y="3788"/>
                    <a:pt x="9113" y="3733"/>
                  </a:cubicBezTo>
                  <a:lnTo>
                    <a:pt x="7893" y="3214"/>
                  </a:lnTo>
                  <a:cubicBezTo>
                    <a:pt x="7860" y="3200"/>
                    <a:pt x="7825" y="3193"/>
                    <a:pt x="7792" y="3193"/>
                  </a:cubicBezTo>
                  <a:close/>
                  <a:moveTo>
                    <a:pt x="9620" y="3971"/>
                  </a:moveTo>
                  <a:cubicBezTo>
                    <a:pt x="9520" y="3971"/>
                    <a:pt x="9425" y="4030"/>
                    <a:pt x="9384" y="4128"/>
                  </a:cubicBezTo>
                  <a:cubicBezTo>
                    <a:pt x="9327" y="4259"/>
                    <a:pt x="9389" y="4411"/>
                    <a:pt x="9520" y="4466"/>
                  </a:cubicBezTo>
                  <a:lnTo>
                    <a:pt x="10738" y="4986"/>
                  </a:lnTo>
                  <a:cubicBezTo>
                    <a:pt x="10771" y="4999"/>
                    <a:pt x="10805" y="5006"/>
                    <a:pt x="10840" y="5006"/>
                  </a:cubicBezTo>
                  <a:cubicBezTo>
                    <a:pt x="10940" y="5006"/>
                    <a:pt x="11035" y="4948"/>
                    <a:pt x="11076" y="4849"/>
                  </a:cubicBezTo>
                  <a:cubicBezTo>
                    <a:pt x="11133" y="4718"/>
                    <a:pt x="11073" y="4566"/>
                    <a:pt x="10940" y="4511"/>
                  </a:cubicBezTo>
                  <a:lnTo>
                    <a:pt x="9722" y="3992"/>
                  </a:lnTo>
                  <a:cubicBezTo>
                    <a:pt x="9689" y="3978"/>
                    <a:pt x="9654" y="3971"/>
                    <a:pt x="9620" y="3971"/>
                  </a:cubicBezTo>
                  <a:close/>
                  <a:moveTo>
                    <a:pt x="12059" y="5008"/>
                  </a:moveTo>
                  <a:cubicBezTo>
                    <a:pt x="11958" y="5008"/>
                    <a:pt x="11863" y="5067"/>
                    <a:pt x="11821" y="5167"/>
                  </a:cubicBezTo>
                  <a:cubicBezTo>
                    <a:pt x="11764" y="5298"/>
                    <a:pt x="11827" y="5448"/>
                    <a:pt x="11958" y="5505"/>
                  </a:cubicBezTo>
                  <a:lnTo>
                    <a:pt x="12567" y="5764"/>
                  </a:lnTo>
                  <a:cubicBezTo>
                    <a:pt x="12599" y="5778"/>
                    <a:pt x="12634" y="5784"/>
                    <a:pt x="12668" y="5784"/>
                  </a:cubicBezTo>
                  <a:cubicBezTo>
                    <a:pt x="12768" y="5784"/>
                    <a:pt x="12863" y="5726"/>
                    <a:pt x="12905" y="5627"/>
                  </a:cubicBezTo>
                  <a:cubicBezTo>
                    <a:pt x="12962" y="5496"/>
                    <a:pt x="12900" y="5345"/>
                    <a:pt x="12768" y="5289"/>
                  </a:cubicBezTo>
                  <a:lnTo>
                    <a:pt x="12159" y="5029"/>
                  </a:lnTo>
                  <a:cubicBezTo>
                    <a:pt x="12127" y="5015"/>
                    <a:pt x="12092" y="5008"/>
                    <a:pt x="12059" y="5008"/>
                  </a:cubicBezTo>
                  <a:close/>
                  <a:moveTo>
                    <a:pt x="13887" y="5786"/>
                  </a:moveTo>
                  <a:cubicBezTo>
                    <a:pt x="13787" y="5786"/>
                    <a:pt x="13691" y="5845"/>
                    <a:pt x="13648" y="5943"/>
                  </a:cubicBezTo>
                  <a:cubicBezTo>
                    <a:pt x="13593" y="6076"/>
                    <a:pt x="13654" y="6226"/>
                    <a:pt x="13785" y="6283"/>
                  </a:cubicBezTo>
                  <a:lnTo>
                    <a:pt x="15004" y="6802"/>
                  </a:lnTo>
                  <a:cubicBezTo>
                    <a:pt x="15037" y="6816"/>
                    <a:pt x="15072" y="6823"/>
                    <a:pt x="15106" y="6823"/>
                  </a:cubicBezTo>
                  <a:cubicBezTo>
                    <a:pt x="15206" y="6823"/>
                    <a:pt x="15301" y="6763"/>
                    <a:pt x="15342" y="6666"/>
                  </a:cubicBezTo>
                  <a:cubicBezTo>
                    <a:pt x="15399" y="6533"/>
                    <a:pt x="15337" y="6383"/>
                    <a:pt x="15206" y="6326"/>
                  </a:cubicBezTo>
                  <a:lnTo>
                    <a:pt x="13988" y="5807"/>
                  </a:lnTo>
                  <a:cubicBezTo>
                    <a:pt x="13955" y="5793"/>
                    <a:pt x="13921" y="5786"/>
                    <a:pt x="13887" y="578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1108371" y="3485567"/>
              <a:ext cx="190899" cy="126972"/>
            </a:xfrm>
            <a:custGeom>
              <a:rect b="b" l="l" r="r" t="t"/>
              <a:pathLst>
                <a:path extrusionOk="0" h="11681" w="17562">
                  <a:moveTo>
                    <a:pt x="296" y="0"/>
                  </a:moveTo>
                  <a:cubicBezTo>
                    <a:pt x="212" y="0"/>
                    <a:pt x="129" y="41"/>
                    <a:pt x="79" y="116"/>
                  </a:cubicBezTo>
                  <a:cubicBezTo>
                    <a:pt x="1" y="235"/>
                    <a:pt x="34" y="396"/>
                    <a:pt x="153" y="475"/>
                  </a:cubicBezTo>
                  <a:lnTo>
                    <a:pt x="524" y="718"/>
                  </a:lnTo>
                  <a:cubicBezTo>
                    <a:pt x="568" y="748"/>
                    <a:pt x="617" y="762"/>
                    <a:pt x="665" y="762"/>
                  </a:cubicBezTo>
                  <a:lnTo>
                    <a:pt x="665" y="760"/>
                  </a:lnTo>
                  <a:cubicBezTo>
                    <a:pt x="750" y="760"/>
                    <a:pt x="832" y="720"/>
                    <a:pt x="882" y="644"/>
                  </a:cubicBezTo>
                  <a:cubicBezTo>
                    <a:pt x="960" y="525"/>
                    <a:pt x="927" y="365"/>
                    <a:pt x="808" y="287"/>
                  </a:cubicBezTo>
                  <a:lnTo>
                    <a:pt x="437" y="42"/>
                  </a:lnTo>
                  <a:cubicBezTo>
                    <a:pt x="394" y="14"/>
                    <a:pt x="345" y="0"/>
                    <a:pt x="296" y="0"/>
                  </a:cubicBezTo>
                  <a:close/>
                  <a:moveTo>
                    <a:pt x="1219" y="609"/>
                  </a:moveTo>
                  <a:cubicBezTo>
                    <a:pt x="1136" y="609"/>
                    <a:pt x="1054" y="650"/>
                    <a:pt x="1003" y="725"/>
                  </a:cubicBezTo>
                  <a:cubicBezTo>
                    <a:pt x="926" y="844"/>
                    <a:pt x="958" y="1003"/>
                    <a:pt x="1077" y="1082"/>
                  </a:cubicBezTo>
                  <a:lnTo>
                    <a:pt x="2183" y="1811"/>
                  </a:lnTo>
                  <a:cubicBezTo>
                    <a:pt x="2228" y="1840"/>
                    <a:pt x="2276" y="1852"/>
                    <a:pt x="2326" y="1852"/>
                  </a:cubicBezTo>
                  <a:lnTo>
                    <a:pt x="2326" y="1852"/>
                  </a:lnTo>
                  <a:cubicBezTo>
                    <a:pt x="2410" y="1852"/>
                    <a:pt x="2492" y="1812"/>
                    <a:pt x="2542" y="1736"/>
                  </a:cubicBezTo>
                  <a:cubicBezTo>
                    <a:pt x="2620" y="1617"/>
                    <a:pt x="2587" y="1457"/>
                    <a:pt x="2468" y="1379"/>
                  </a:cubicBezTo>
                  <a:lnTo>
                    <a:pt x="1360" y="651"/>
                  </a:lnTo>
                  <a:cubicBezTo>
                    <a:pt x="1317" y="623"/>
                    <a:pt x="1268" y="609"/>
                    <a:pt x="1219" y="609"/>
                  </a:cubicBezTo>
                  <a:close/>
                  <a:moveTo>
                    <a:pt x="2326" y="1852"/>
                  </a:moveTo>
                  <a:cubicBezTo>
                    <a:pt x="2325" y="1852"/>
                    <a:pt x="2325" y="1852"/>
                    <a:pt x="2325" y="1852"/>
                  </a:cubicBezTo>
                  <a:lnTo>
                    <a:pt x="2326" y="1852"/>
                  </a:lnTo>
                  <a:cubicBezTo>
                    <a:pt x="2326" y="1852"/>
                    <a:pt x="2326" y="1852"/>
                    <a:pt x="2326" y="1852"/>
                  </a:cubicBezTo>
                  <a:close/>
                  <a:moveTo>
                    <a:pt x="3434" y="2065"/>
                  </a:moveTo>
                  <a:cubicBezTo>
                    <a:pt x="3350" y="2065"/>
                    <a:pt x="3267" y="2106"/>
                    <a:pt x="3217" y="2181"/>
                  </a:cubicBezTo>
                  <a:cubicBezTo>
                    <a:pt x="3139" y="2300"/>
                    <a:pt x="3172" y="2461"/>
                    <a:pt x="3291" y="2539"/>
                  </a:cubicBezTo>
                  <a:lnTo>
                    <a:pt x="3845" y="2903"/>
                  </a:lnTo>
                  <a:cubicBezTo>
                    <a:pt x="3888" y="2930"/>
                    <a:pt x="3938" y="2944"/>
                    <a:pt x="3986" y="2944"/>
                  </a:cubicBezTo>
                  <a:cubicBezTo>
                    <a:pt x="4069" y="2944"/>
                    <a:pt x="4152" y="2904"/>
                    <a:pt x="4202" y="2828"/>
                  </a:cubicBezTo>
                  <a:cubicBezTo>
                    <a:pt x="4279" y="2709"/>
                    <a:pt x="4247" y="2549"/>
                    <a:pt x="4128" y="2470"/>
                  </a:cubicBezTo>
                  <a:lnTo>
                    <a:pt x="3574" y="2107"/>
                  </a:lnTo>
                  <a:cubicBezTo>
                    <a:pt x="3531" y="2079"/>
                    <a:pt x="3482" y="2065"/>
                    <a:pt x="3434" y="2065"/>
                  </a:cubicBezTo>
                  <a:close/>
                  <a:moveTo>
                    <a:pt x="5093" y="3157"/>
                  </a:moveTo>
                  <a:cubicBezTo>
                    <a:pt x="5009" y="3157"/>
                    <a:pt x="4926" y="3197"/>
                    <a:pt x="4876" y="3274"/>
                  </a:cubicBezTo>
                  <a:cubicBezTo>
                    <a:pt x="4799" y="3393"/>
                    <a:pt x="4831" y="3551"/>
                    <a:pt x="4951" y="3631"/>
                  </a:cubicBezTo>
                  <a:lnTo>
                    <a:pt x="6058" y="4359"/>
                  </a:lnTo>
                  <a:cubicBezTo>
                    <a:pt x="6101" y="4386"/>
                    <a:pt x="6151" y="4400"/>
                    <a:pt x="6200" y="4400"/>
                  </a:cubicBezTo>
                  <a:cubicBezTo>
                    <a:pt x="6282" y="4400"/>
                    <a:pt x="6365" y="4360"/>
                    <a:pt x="6415" y="4284"/>
                  </a:cubicBezTo>
                  <a:cubicBezTo>
                    <a:pt x="6493" y="4165"/>
                    <a:pt x="6460" y="4005"/>
                    <a:pt x="6341" y="3927"/>
                  </a:cubicBezTo>
                  <a:lnTo>
                    <a:pt x="5235" y="3199"/>
                  </a:lnTo>
                  <a:cubicBezTo>
                    <a:pt x="5191" y="3171"/>
                    <a:pt x="5142" y="3157"/>
                    <a:pt x="5093" y="3157"/>
                  </a:cubicBezTo>
                  <a:close/>
                  <a:moveTo>
                    <a:pt x="6753" y="4248"/>
                  </a:moveTo>
                  <a:cubicBezTo>
                    <a:pt x="6669" y="4248"/>
                    <a:pt x="6587" y="4288"/>
                    <a:pt x="6538" y="4364"/>
                  </a:cubicBezTo>
                  <a:cubicBezTo>
                    <a:pt x="6458" y="4483"/>
                    <a:pt x="6493" y="4643"/>
                    <a:pt x="6612" y="4723"/>
                  </a:cubicBezTo>
                  <a:lnTo>
                    <a:pt x="7718" y="5451"/>
                  </a:lnTo>
                  <a:cubicBezTo>
                    <a:pt x="7761" y="5478"/>
                    <a:pt x="7811" y="5492"/>
                    <a:pt x="7859" y="5492"/>
                  </a:cubicBezTo>
                  <a:cubicBezTo>
                    <a:pt x="7944" y="5492"/>
                    <a:pt x="8027" y="5451"/>
                    <a:pt x="8075" y="5377"/>
                  </a:cubicBezTo>
                  <a:cubicBezTo>
                    <a:pt x="8154" y="5258"/>
                    <a:pt x="8121" y="5097"/>
                    <a:pt x="8002" y="5018"/>
                  </a:cubicBezTo>
                  <a:lnTo>
                    <a:pt x="6895" y="4290"/>
                  </a:lnTo>
                  <a:cubicBezTo>
                    <a:pt x="6851" y="4261"/>
                    <a:pt x="6802" y="4248"/>
                    <a:pt x="6753" y="4248"/>
                  </a:cubicBezTo>
                  <a:close/>
                  <a:moveTo>
                    <a:pt x="8967" y="5705"/>
                  </a:moveTo>
                  <a:cubicBezTo>
                    <a:pt x="8883" y="5705"/>
                    <a:pt x="8800" y="5746"/>
                    <a:pt x="8751" y="5822"/>
                  </a:cubicBezTo>
                  <a:cubicBezTo>
                    <a:pt x="8672" y="5941"/>
                    <a:pt x="8706" y="6099"/>
                    <a:pt x="8825" y="6179"/>
                  </a:cubicBezTo>
                  <a:lnTo>
                    <a:pt x="9377" y="6543"/>
                  </a:lnTo>
                  <a:cubicBezTo>
                    <a:pt x="9422" y="6570"/>
                    <a:pt x="9471" y="6584"/>
                    <a:pt x="9519" y="6584"/>
                  </a:cubicBezTo>
                  <a:cubicBezTo>
                    <a:pt x="9603" y="6584"/>
                    <a:pt x="9686" y="6543"/>
                    <a:pt x="9736" y="6469"/>
                  </a:cubicBezTo>
                  <a:cubicBezTo>
                    <a:pt x="9814" y="6350"/>
                    <a:pt x="9781" y="6189"/>
                    <a:pt x="9662" y="6110"/>
                  </a:cubicBezTo>
                  <a:lnTo>
                    <a:pt x="9108" y="5747"/>
                  </a:lnTo>
                  <a:cubicBezTo>
                    <a:pt x="9065" y="5718"/>
                    <a:pt x="9016" y="5705"/>
                    <a:pt x="8967" y="5705"/>
                  </a:cubicBezTo>
                  <a:close/>
                  <a:moveTo>
                    <a:pt x="10627" y="6796"/>
                  </a:moveTo>
                  <a:cubicBezTo>
                    <a:pt x="10542" y="6796"/>
                    <a:pt x="10460" y="6837"/>
                    <a:pt x="10411" y="6912"/>
                  </a:cubicBezTo>
                  <a:cubicBezTo>
                    <a:pt x="10333" y="7031"/>
                    <a:pt x="10366" y="7191"/>
                    <a:pt x="10485" y="7271"/>
                  </a:cubicBezTo>
                  <a:lnTo>
                    <a:pt x="11591" y="7997"/>
                  </a:lnTo>
                  <a:cubicBezTo>
                    <a:pt x="11636" y="8026"/>
                    <a:pt x="11684" y="8040"/>
                    <a:pt x="11732" y="8040"/>
                  </a:cubicBezTo>
                  <a:cubicBezTo>
                    <a:pt x="11817" y="8040"/>
                    <a:pt x="11900" y="8001"/>
                    <a:pt x="11950" y="7925"/>
                  </a:cubicBezTo>
                  <a:cubicBezTo>
                    <a:pt x="12027" y="7806"/>
                    <a:pt x="11995" y="7645"/>
                    <a:pt x="11875" y="7566"/>
                  </a:cubicBezTo>
                  <a:lnTo>
                    <a:pt x="10768" y="6838"/>
                  </a:lnTo>
                  <a:cubicBezTo>
                    <a:pt x="10724" y="6809"/>
                    <a:pt x="10675" y="6796"/>
                    <a:pt x="10627" y="6796"/>
                  </a:cubicBezTo>
                  <a:close/>
                  <a:moveTo>
                    <a:pt x="12287" y="7888"/>
                  </a:moveTo>
                  <a:cubicBezTo>
                    <a:pt x="12203" y="7888"/>
                    <a:pt x="12121" y="7929"/>
                    <a:pt x="12070" y="8004"/>
                  </a:cubicBezTo>
                  <a:cubicBezTo>
                    <a:pt x="11993" y="8123"/>
                    <a:pt x="12026" y="8284"/>
                    <a:pt x="12145" y="8363"/>
                  </a:cubicBezTo>
                  <a:lnTo>
                    <a:pt x="13252" y="9089"/>
                  </a:lnTo>
                  <a:cubicBezTo>
                    <a:pt x="13295" y="9119"/>
                    <a:pt x="13344" y="9132"/>
                    <a:pt x="13394" y="9132"/>
                  </a:cubicBezTo>
                  <a:cubicBezTo>
                    <a:pt x="13476" y="9132"/>
                    <a:pt x="13559" y="9091"/>
                    <a:pt x="13609" y="9017"/>
                  </a:cubicBezTo>
                  <a:cubicBezTo>
                    <a:pt x="13687" y="8898"/>
                    <a:pt x="13654" y="8737"/>
                    <a:pt x="13535" y="8658"/>
                  </a:cubicBezTo>
                  <a:lnTo>
                    <a:pt x="12429" y="7930"/>
                  </a:lnTo>
                  <a:cubicBezTo>
                    <a:pt x="12385" y="7901"/>
                    <a:pt x="12336" y="7888"/>
                    <a:pt x="12287" y="7888"/>
                  </a:cubicBezTo>
                  <a:close/>
                  <a:moveTo>
                    <a:pt x="14501" y="9344"/>
                  </a:moveTo>
                  <a:cubicBezTo>
                    <a:pt x="14417" y="9344"/>
                    <a:pt x="14334" y="9385"/>
                    <a:pt x="14284" y="9460"/>
                  </a:cubicBezTo>
                  <a:cubicBezTo>
                    <a:pt x="14206" y="9579"/>
                    <a:pt x="14239" y="9740"/>
                    <a:pt x="14358" y="9817"/>
                  </a:cubicBezTo>
                  <a:lnTo>
                    <a:pt x="14912" y="10181"/>
                  </a:lnTo>
                  <a:cubicBezTo>
                    <a:pt x="14955" y="10211"/>
                    <a:pt x="15005" y="10224"/>
                    <a:pt x="15053" y="10224"/>
                  </a:cubicBezTo>
                  <a:cubicBezTo>
                    <a:pt x="15138" y="10224"/>
                    <a:pt x="15219" y="10183"/>
                    <a:pt x="15269" y="10107"/>
                  </a:cubicBezTo>
                  <a:cubicBezTo>
                    <a:pt x="15347" y="9988"/>
                    <a:pt x="15314" y="9828"/>
                    <a:pt x="15195" y="9750"/>
                  </a:cubicBezTo>
                  <a:lnTo>
                    <a:pt x="14641" y="9386"/>
                  </a:lnTo>
                  <a:cubicBezTo>
                    <a:pt x="14598" y="9358"/>
                    <a:pt x="14549" y="9344"/>
                    <a:pt x="14501" y="9344"/>
                  </a:cubicBezTo>
                  <a:close/>
                  <a:moveTo>
                    <a:pt x="16161" y="10436"/>
                  </a:moveTo>
                  <a:cubicBezTo>
                    <a:pt x="16077" y="10436"/>
                    <a:pt x="15994" y="10477"/>
                    <a:pt x="15945" y="10552"/>
                  </a:cubicBezTo>
                  <a:cubicBezTo>
                    <a:pt x="15866" y="10671"/>
                    <a:pt x="15899" y="10832"/>
                    <a:pt x="16018" y="10911"/>
                  </a:cubicBezTo>
                  <a:lnTo>
                    <a:pt x="17125" y="11637"/>
                  </a:lnTo>
                  <a:cubicBezTo>
                    <a:pt x="17168" y="11667"/>
                    <a:pt x="17218" y="11680"/>
                    <a:pt x="17267" y="11680"/>
                  </a:cubicBezTo>
                  <a:cubicBezTo>
                    <a:pt x="17351" y="11680"/>
                    <a:pt x="17432" y="11639"/>
                    <a:pt x="17482" y="11563"/>
                  </a:cubicBezTo>
                  <a:cubicBezTo>
                    <a:pt x="17562" y="11444"/>
                    <a:pt x="17527" y="11285"/>
                    <a:pt x="17408" y="11206"/>
                  </a:cubicBezTo>
                  <a:lnTo>
                    <a:pt x="16302" y="10478"/>
                  </a:lnTo>
                  <a:cubicBezTo>
                    <a:pt x="16259" y="10450"/>
                    <a:pt x="16210" y="10436"/>
                    <a:pt x="16161" y="1043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7"/>
            <p:cNvSpPr/>
            <p:nvPr/>
          </p:nvSpPr>
          <p:spPr>
            <a:xfrm>
              <a:off x="1106730" y="3509025"/>
              <a:ext cx="84373" cy="80134"/>
            </a:xfrm>
            <a:custGeom>
              <a:rect b="b" l="l" r="r" t="t"/>
              <a:pathLst>
                <a:path extrusionOk="0" h="7372" w="7762">
                  <a:moveTo>
                    <a:pt x="284" y="0"/>
                  </a:moveTo>
                  <a:cubicBezTo>
                    <a:pt x="217" y="0"/>
                    <a:pt x="149" y="27"/>
                    <a:pt x="98" y="80"/>
                  </a:cubicBezTo>
                  <a:cubicBezTo>
                    <a:pt x="0" y="182"/>
                    <a:pt x="4" y="346"/>
                    <a:pt x="107" y="444"/>
                  </a:cubicBezTo>
                  <a:lnTo>
                    <a:pt x="585" y="902"/>
                  </a:lnTo>
                  <a:cubicBezTo>
                    <a:pt x="637" y="950"/>
                    <a:pt x="700" y="974"/>
                    <a:pt x="764" y="974"/>
                  </a:cubicBezTo>
                  <a:cubicBezTo>
                    <a:pt x="832" y="974"/>
                    <a:pt x="901" y="946"/>
                    <a:pt x="951" y="893"/>
                  </a:cubicBezTo>
                  <a:cubicBezTo>
                    <a:pt x="1049" y="789"/>
                    <a:pt x="1046" y="626"/>
                    <a:pt x="942" y="527"/>
                  </a:cubicBezTo>
                  <a:lnTo>
                    <a:pt x="462" y="72"/>
                  </a:lnTo>
                  <a:cubicBezTo>
                    <a:pt x="412" y="24"/>
                    <a:pt x="348" y="0"/>
                    <a:pt x="284" y="0"/>
                  </a:cubicBezTo>
                  <a:close/>
                  <a:moveTo>
                    <a:pt x="1722" y="1371"/>
                  </a:moveTo>
                  <a:cubicBezTo>
                    <a:pt x="1654" y="1371"/>
                    <a:pt x="1586" y="1397"/>
                    <a:pt x="1535" y="1450"/>
                  </a:cubicBezTo>
                  <a:cubicBezTo>
                    <a:pt x="1437" y="1554"/>
                    <a:pt x="1442" y="1718"/>
                    <a:pt x="1544" y="1816"/>
                  </a:cubicBezTo>
                  <a:lnTo>
                    <a:pt x="2503" y="2730"/>
                  </a:lnTo>
                  <a:cubicBezTo>
                    <a:pt x="2553" y="2777"/>
                    <a:pt x="2617" y="2801"/>
                    <a:pt x="2683" y="2801"/>
                  </a:cubicBezTo>
                  <a:cubicBezTo>
                    <a:pt x="2750" y="2801"/>
                    <a:pt x="2819" y="2773"/>
                    <a:pt x="2869" y="2720"/>
                  </a:cubicBezTo>
                  <a:cubicBezTo>
                    <a:pt x="2967" y="2618"/>
                    <a:pt x="2964" y="2454"/>
                    <a:pt x="2860" y="2356"/>
                  </a:cubicBezTo>
                  <a:lnTo>
                    <a:pt x="1901" y="1442"/>
                  </a:lnTo>
                  <a:cubicBezTo>
                    <a:pt x="1851" y="1395"/>
                    <a:pt x="1786" y="1371"/>
                    <a:pt x="1722" y="1371"/>
                  </a:cubicBezTo>
                  <a:close/>
                  <a:moveTo>
                    <a:pt x="3161" y="2742"/>
                  </a:moveTo>
                  <a:cubicBezTo>
                    <a:pt x="3093" y="2742"/>
                    <a:pt x="3025" y="2768"/>
                    <a:pt x="2974" y="2822"/>
                  </a:cubicBezTo>
                  <a:cubicBezTo>
                    <a:pt x="2876" y="2925"/>
                    <a:pt x="2881" y="3087"/>
                    <a:pt x="2983" y="3186"/>
                  </a:cubicBezTo>
                  <a:lnTo>
                    <a:pt x="3942" y="4100"/>
                  </a:lnTo>
                  <a:cubicBezTo>
                    <a:pt x="3992" y="4148"/>
                    <a:pt x="4056" y="4173"/>
                    <a:pt x="4120" y="4173"/>
                  </a:cubicBezTo>
                  <a:lnTo>
                    <a:pt x="4122" y="4173"/>
                  </a:lnTo>
                  <a:cubicBezTo>
                    <a:pt x="4189" y="4173"/>
                    <a:pt x="4258" y="4145"/>
                    <a:pt x="4308" y="4092"/>
                  </a:cubicBezTo>
                  <a:cubicBezTo>
                    <a:pt x="4406" y="3988"/>
                    <a:pt x="4403" y="3824"/>
                    <a:pt x="4299" y="3726"/>
                  </a:cubicBezTo>
                  <a:lnTo>
                    <a:pt x="3340" y="2813"/>
                  </a:lnTo>
                  <a:cubicBezTo>
                    <a:pt x="3290" y="2765"/>
                    <a:pt x="3225" y="2742"/>
                    <a:pt x="3161" y="2742"/>
                  </a:cubicBezTo>
                  <a:close/>
                  <a:moveTo>
                    <a:pt x="5081" y="4569"/>
                  </a:moveTo>
                  <a:cubicBezTo>
                    <a:pt x="5012" y="4569"/>
                    <a:pt x="4944" y="4596"/>
                    <a:pt x="4893" y="4649"/>
                  </a:cubicBezTo>
                  <a:cubicBezTo>
                    <a:pt x="4794" y="4752"/>
                    <a:pt x="4798" y="4916"/>
                    <a:pt x="4901" y="5014"/>
                  </a:cubicBezTo>
                  <a:lnTo>
                    <a:pt x="5381" y="5472"/>
                  </a:lnTo>
                  <a:cubicBezTo>
                    <a:pt x="5431" y="5518"/>
                    <a:pt x="5495" y="5542"/>
                    <a:pt x="5559" y="5542"/>
                  </a:cubicBezTo>
                  <a:cubicBezTo>
                    <a:pt x="5628" y="5542"/>
                    <a:pt x="5695" y="5517"/>
                    <a:pt x="5747" y="5463"/>
                  </a:cubicBezTo>
                  <a:cubicBezTo>
                    <a:pt x="5845" y="5360"/>
                    <a:pt x="5840" y="5196"/>
                    <a:pt x="5736" y="5097"/>
                  </a:cubicBezTo>
                  <a:lnTo>
                    <a:pt x="5259" y="4640"/>
                  </a:lnTo>
                  <a:cubicBezTo>
                    <a:pt x="5209" y="4593"/>
                    <a:pt x="5144" y="4569"/>
                    <a:pt x="5081" y="4569"/>
                  </a:cubicBezTo>
                  <a:close/>
                  <a:moveTo>
                    <a:pt x="6518" y="5940"/>
                  </a:moveTo>
                  <a:cubicBezTo>
                    <a:pt x="6450" y="5940"/>
                    <a:pt x="6382" y="5967"/>
                    <a:pt x="6332" y="6020"/>
                  </a:cubicBezTo>
                  <a:cubicBezTo>
                    <a:pt x="6233" y="6124"/>
                    <a:pt x="6237" y="6286"/>
                    <a:pt x="6340" y="6384"/>
                  </a:cubicBezTo>
                  <a:lnTo>
                    <a:pt x="7299" y="7299"/>
                  </a:lnTo>
                  <a:cubicBezTo>
                    <a:pt x="7349" y="7347"/>
                    <a:pt x="7413" y="7371"/>
                    <a:pt x="7477" y="7371"/>
                  </a:cubicBezTo>
                  <a:cubicBezTo>
                    <a:pt x="7546" y="7371"/>
                    <a:pt x="7613" y="7344"/>
                    <a:pt x="7663" y="7290"/>
                  </a:cubicBezTo>
                  <a:cubicBezTo>
                    <a:pt x="7762" y="7187"/>
                    <a:pt x="7758" y="7023"/>
                    <a:pt x="7655" y="6924"/>
                  </a:cubicBezTo>
                  <a:lnTo>
                    <a:pt x="6696" y="6012"/>
                  </a:lnTo>
                  <a:cubicBezTo>
                    <a:pt x="6646" y="5964"/>
                    <a:pt x="6582" y="5940"/>
                    <a:pt x="6518" y="594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7"/>
            <p:cNvSpPr/>
            <p:nvPr/>
          </p:nvSpPr>
          <p:spPr>
            <a:xfrm>
              <a:off x="1083283" y="3511927"/>
              <a:ext cx="43447" cy="56415"/>
            </a:xfrm>
            <a:custGeom>
              <a:rect b="b" l="l" r="r" t="t"/>
              <a:pathLst>
                <a:path extrusionOk="0" h="5190" w="3997">
                  <a:moveTo>
                    <a:pt x="294" y="1"/>
                  </a:moveTo>
                  <a:cubicBezTo>
                    <a:pt x="241" y="1"/>
                    <a:pt x="188" y="17"/>
                    <a:pt x="142" y="50"/>
                  </a:cubicBezTo>
                  <a:cubicBezTo>
                    <a:pt x="26" y="134"/>
                    <a:pt x="1" y="295"/>
                    <a:pt x="85" y="410"/>
                  </a:cubicBezTo>
                  <a:lnTo>
                    <a:pt x="761" y="1338"/>
                  </a:lnTo>
                  <a:cubicBezTo>
                    <a:pt x="813" y="1407"/>
                    <a:pt x="891" y="1444"/>
                    <a:pt x="970" y="1444"/>
                  </a:cubicBezTo>
                  <a:cubicBezTo>
                    <a:pt x="1024" y="1444"/>
                    <a:pt x="1077" y="1428"/>
                    <a:pt x="1122" y="1395"/>
                  </a:cubicBezTo>
                  <a:cubicBezTo>
                    <a:pt x="1238" y="1311"/>
                    <a:pt x="1263" y="1149"/>
                    <a:pt x="1179" y="1033"/>
                  </a:cubicBezTo>
                  <a:lnTo>
                    <a:pt x="503" y="107"/>
                  </a:lnTo>
                  <a:cubicBezTo>
                    <a:pt x="452" y="37"/>
                    <a:pt x="373" y="1"/>
                    <a:pt x="294" y="1"/>
                  </a:cubicBezTo>
                  <a:close/>
                  <a:moveTo>
                    <a:pt x="1752" y="1999"/>
                  </a:moveTo>
                  <a:cubicBezTo>
                    <a:pt x="1699" y="1999"/>
                    <a:pt x="1646" y="2015"/>
                    <a:pt x="1600" y="2048"/>
                  </a:cubicBezTo>
                  <a:cubicBezTo>
                    <a:pt x="1484" y="2132"/>
                    <a:pt x="1458" y="2293"/>
                    <a:pt x="1543" y="2408"/>
                  </a:cubicBezTo>
                  <a:lnTo>
                    <a:pt x="1933" y="2943"/>
                  </a:lnTo>
                  <a:cubicBezTo>
                    <a:pt x="1983" y="3012"/>
                    <a:pt x="2062" y="3050"/>
                    <a:pt x="2142" y="3050"/>
                  </a:cubicBezTo>
                  <a:cubicBezTo>
                    <a:pt x="2195" y="3050"/>
                    <a:pt x="2247" y="3033"/>
                    <a:pt x="2293" y="3000"/>
                  </a:cubicBezTo>
                  <a:cubicBezTo>
                    <a:pt x="2409" y="2915"/>
                    <a:pt x="2435" y="2755"/>
                    <a:pt x="2350" y="2639"/>
                  </a:cubicBezTo>
                  <a:lnTo>
                    <a:pt x="1960" y="2104"/>
                  </a:lnTo>
                  <a:cubicBezTo>
                    <a:pt x="1910" y="2035"/>
                    <a:pt x="1831" y="1999"/>
                    <a:pt x="1752" y="1999"/>
                  </a:cubicBezTo>
                  <a:close/>
                  <a:moveTo>
                    <a:pt x="2921" y="3603"/>
                  </a:moveTo>
                  <a:cubicBezTo>
                    <a:pt x="2868" y="3603"/>
                    <a:pt x="2815" y="3619"/>
                    <a:pt x="2770" y="3652"/>
                  </a:cubicBezTo>
                  <a:cubicBezTo>
                    <a:pt x="2654" y="3737"/>
                    <a:pt x="2630" y="3899"/>
                    <a:pt x="2713" y="4014"/>
                  </a:cubicBezTo>
                  <a:lnTo>
                    <a:pt x="3494" y="5084"/>
                  </a:lnTo>
                  <a:cubicBezTo>
                    <a:pt x="3544" y="5153"/>
                    <a:pt x="3623" y="5189"/>
                    <a:pt x="3703" y="5189"/>
                  </a:cubicBezTo>
                  <a:cubicBezTo>
                    <a:pt x="3756" y="5189"/>
                    <a:pt x="3808" y="5174"/>
                    <a:pt x="3855" y="5141"/>
                  </a:cubicBezTo>
                  <a:cubicBezTo>
                    <a:pt x="3970" y="5056"/>
                    <a:pt x="3996" y="4894"/>
                    <a:pt x="3912" y="4779"/>
                  </a:cubicBezTo>
                  <a:lnTo>
                    <a:pt x="3130" y="3709"/>
                  </a:lnTo>
                  <a:cubicBezTo>
                    <a:pt x="3080" y="3640"/>
                    <a:pt x="3001" y="3603"/>
                    <a:pt x="2921" y="360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7"/>
            <p:cNvSpPr/>
            <p:nvPr/>
          </p:nvSpPr>
          <p:spPr>
            <a:xfrm>
              <a:off x="1072685" y="3531819"/>
              <a:ext cx="75416" cy="148191"/>
            </a:xfrm>
            <a:custGeom>
              <a:rect b="b" l="l" r="r" t="t"/>
              <a:pathLst>
                <a:path extrusionOk="0" h="13633" w="6938">
                  <a:moveTo>
                    <a:pt x="296" y="0"/>
                  </a:moveTo>
                  <a:cubicBezTo>
                    <a:pt x="258" y="0"/>
                    <a:pt x="219" y="8"/>
                    <a:pt x="182" y="26"/>
                  </a:cubicBezTo>
                  <a:cubicBezTo>
                    <a:pt x="54" y="88"/>
                    <a:pt x="1" y="243"/>
                    <a:pt x="63" y="371"/>
                  </a:cubicBezTo>
                  <a:lnTo>
                    <a:pt x="639" y="1563"/>
                  </a:lnTo>
                  <a:cubicBezTo>
                    <a:pt x="684" y="1655"/>
                    <a:pt x="777" y="1708"/>
                    <a:pt x="872" y="1708"/>
                  </a:cubicBezTo>
                  <a:cubicBezTo>
                    <a:pt x="910" y="1708"/>
                    <a:pt x="948" y="1701"/>
                    <a:pt x="984" y="1684"/>
                  </a:cubicBezTo>
                  <a:cubicBezTo>
                    <a:pt x="1114" y="1622"/>
                    <a:pt x="1167" y="1467"/>
                    <a:pt x="1105" y="1339"/>
                  </a:cubicBezTo>
                  <a:lnTo>
                    <a:pt x="527" y="145"/>
                  </a:lnTo>
                  <a:cubicBezTo>
                    <a:pt x="484" y="54"/>
                    <a:pt x="393" y="0"/>
                    <a:pt x="296" y="0"/>
                  </a:cubicBezTo>
                  <a:close/>
                  <a:moveTo>
                    <a:pt x="1161" y="1789"/>
                  </a:moveTo>
                  <a:cubicBezTo>
                    <a:pt x="1123" y="1789"/>
                    <a:pt x="1085" y="1798"/>
                    <a:pt x="1048" y="1815"/>
                  </a:cubicBezTo>
                  <a:cubicBezTo>
                    <a:pt x="920" y="1877"/>
                    <a:pt x="865" y="2031"/>
                    <a:pt x="927" y="2160"/>
                  </a:cubicBezTo>
                  <a:lnTo>
                    <a:pt x="1505" y="3352"/>
                  </a:lnTo>
                  <a:cubicBezTo>
                    <a:pt x="1550" y="3444"/>
                    <a:pt x="1641" y="3497"/>
                    <a:pt x="1738" y="3497"/>
                  </a:cubicBezTo>
                  <a:cubicBezTo>
                    <a:pt x="1776" y="3497"/>
                    <a:pt x="1814" y="3490"/>
                    <a:pt x="1850" y="3471"/>
                  </a:cubicBezTo>
                  <a:cubicBezTo>
                    <a:pt x="1980" y="3411"/>
                    <a:pt x="2033" y="3256"/>
                    <a:pt x="1971" y="3128"/>
                  </a:cubicBezTo>
                  <a:lnTo>
                    <a:pt x="1393" y="1934"/>
                  </a:lnTo>
                  <a:cubicBezTo>
                    <a:pt x="1349" y="1843"/>
                    <a:pt x="1257" y="1789"/>
                    <a:pt x="1161" y="1789"/>
                  </a:cubicBezTo>
                  <a:close/>
                  <a:moveTo>
                    <a:pt x="2315" y="4173"/>
                  </a:moveTo>
                  <a:cubicBezTo>
                    <a:pt x="2277" y="4173"/>
                    <a:pt x="2239" y="4182"/>
                    <a:pt x="2202" y="4199"/>
                  </a:cubicBezTo>
                  <a:cubicBezTo>
                    <a:pt x="2075" y="4261"/>
                    <a:pt x="2021" y="4415"/>
                    <a:pt x="2083" y="4544"/>
                  </a:cubicBezTo>
                  <a:lnTo>
                    <a:pt x="2371" y="5140"/>
                  </a:lnTo>
                  <a:cubicBezTo>
                    <a:pt x="2416" y="5233"/>
                    <a:pt x="2508" y="5286"/>
                    <a:pt x="2604" y="5286"/>
                  </a:cubicBezTo>
                  <a:cubicBezTo>
                    <a:pt x="2642" y="5286"/>
                    <a:pt x="2680" y="5278"/>
                    <a:pt x="2716" y="5260"/>
                  </a:cubicBezTo>
                  <a:cubicBezTo>
                    <a:pt x="2844" y="5198"/>
                    <a:pt x="2899" y="5045"/>
                    <a:pt x="2835" y="4915"/>
                  </a:cubicBezTo>
                  <a:lnTo>
                    <a:pt x="2547" y="4320"/>
                  </a:lnTo>
                  <a:cubicBezTo>
                    <a:pt x="2503" y="4227"/>
                    <a:pt x="2411" y="4173"/>
                    <a:pt x="2315" y="4173"/>
                  </a:cubicBezTo>
                  <a:close/>
                  <a:moveTo>
                    <a:pt x="3180" y="5961"/>
                  </a:moveTo>
                  <a:cubicBezTo>
                    <a:pt x="3142" y="5961"/>
                    <a:pt x="3104" y="5969"/>
                    <a:pt x="3068" y="5987"/>
                  </a:cubicBezTo>
                  <a:cubicBezTo>
                    <a:pt x="2941" y="6049"/>
                    <a:pt x="2885" y="6204"/>
                    <a:pt x="2949" y="6332"/>
                  </a:cubicBezTo>
                  <a:lnTo>
                    <a:pt x="3525" y="7526"/>
                  </a:lnTo>
                  <a:cubicBezTo>
                    <a:pt x="3570" y="7617"/>
                    <a:pt x="3662" y="7670"/>
                    <a:pt x="3758" y="7670"/>
                  </a:cubicBezTo>
                  <a:cubicBezTo>
                    <a:pt x="3796" y="7670"/>
                    <a:pt x="3834" y="7662"/>
                    <a:pt x="3870" y="7645"/>
                  </a:cubicBezTo>
                  <a:cubicBezTo>
                    <a:pt x="3998" y="7582"/>
                    <a:pt x="4052" y="7429"/>
                    <a:pt x="3989" y="7300"/>
                  </a:cubicBezTo>
                  <a:lnTo>
                    <a:pt x="3413" y="6107"/>
                  </a:lnTo>
                  <a:cubicBezTo>
                    <a:pt x="3369" y="6015"/>
                    <a:pt x="3276" y="5961"/>
                    <a:pt x="3180" y="5961"/>
                  </a:cubicBezTo>
                  <a:close/>
                  <a:moveTo>
                    <a:pt x="4047" y="7750"/>
                  </a:moveTo>
                  <a:cubicBezTo>
                    <a:pt x="4009" y="7750"/>
                    <a:pt x="3971" y="7758"/>
                    <a:pt x="3934" y="7776"/>
                  </a:cubicBezTo>
                  <a:cubicBezTo>
                    <a:pt x="3805" y="7838"/>
                    <a:pt x="3751" y="7993"/>
                    <a:pt x="3814" y="8121"/>
                  </a:cubicBezTo>
                  <a:lnTo>
                    <a:pt x="4391" y="9313"/>
                  </a:lnTo>
                  <a:cubicBezTo>
                    <a:pt x="4436" y="9406"/>
                    <a:pt x="4528" y="9460"/>
                    <a:pt x="4624" y="9460"/>
                  </a:cubicBezTo>
                  <a:cubicBezTo>
                    <a:pt x="4662" y="9460"/>
                    <a:pt x="4700" y="9451"/>
                    <a:pt x="4737" y="9434"/>
                  </a:cubicBezTo>
                  <a:cubicBezTo>
                    <a:pt x="4864" y="9372"/>
                    <a:pt x="4919" y="9216"/>
                    <a:pt x="4857" y="9089"/>
                  </a:cubicBezTo>
                  <a:lnTo>
                    <a:pt x="4279" y="7896"/>
                  </a:lnTo>
                  <a:cubicBezTo>
                    <a:pt x="4235" y="7804"/>
                    <a:pt x="4143" y="7750"/>
                    <a:pt x="4047" y="7750"/>
                  </a:cubicBezTo>
                  <a:close/>
                  <a:moveTo>
                    <a:pt x="5201" y="10136"/>
                  </a:moveTo>
                  <a:cubicBezTo>
                    <a:pt x="5163" y="10136"/>
                    <a:pt x="5125" y="10144"/>
                    <a:pt x="5088" y="10162"/>
                  </a:cubicBezTo>
                  <a:cubicBezTo>
                    <a:pt x="4959" y="10224"/>
                    <a:pt x="4906" y="10377"/>
                    <a:pt x="4968" y="10507"/>
                  </a:cubicBezTo>
                  <a:lnTo>
                    <a:pt x="5258" y="11102"/>
                  </a:lnTo>
                  <a:cubicBezTo>
                    <a:pt x="5302" y="11195"/>
                    <a:pt x="5394" y="11249"/>
                    <a:pt x="5490" y="11249"/>
                  </a:cubicBezTo>
                  <a:cubicBezTo>
                    <a:pt x="5527" y="11249"/>
                    <a:pt x="5566" y="11240"/>
                    <a:pt x="5603" y="11223"/>
                  </a:cubicBezTo>
                  <a:cubicBezTo>
                    <a:pt x="5730" y="11161"/>
                    <a:pt x="5784" y="11005"/>
                    <a:pt x="5722" y="10878"/>
                  </a:cubicBezTo>
                  <a:lnTo>
                    <a:pt x="5433" y="10281"/>
                  </a:lnTo>
                  <a:cubicBezTo>
                    <a:pt x="5389" y="10189"/>
                    <a:pt x="5297" y="10136"/>
                    <a:pt x="5201" y="10136"/>
                  </a:cubicBezTo>
                  <a:close/>
                  <a:moveTo>
                    <a:pt x="6066" y="11923"/>
                  </a:moveTo>
                  <a:cubicBezTo>
                    <a:pt x="6029" y="11923"/>
                    <a:pt x="5991" y="11932"/>
                    <a:pt x="5955" y="11949"/>
                  </a:cubicBezTo>
                  <a:cubicBezTo>
                    <a:pt x="5825" y="12011"/>
                    <a:pt x="5772" y="12166"/>
                    <a:pt x="5834" y="12294"/>
                  </a:cubicBezTo>
                  <a:lnTo>
                    <a:pt x="6412" y="13486"/>
                  </a:lnTo>
                  <a:cubicBezTo>
                    <a:pt x="6457" y="13579"/>
                    <a:pt x="6548" y="13633"/>
                    <a:pt x="6645" y="13633"/>
                  </a:cubicBezTo>
                  <a:cubicBezTo>
                    <a:pt x="6681" y="13633"/>
                    <a:pt x="6720" y="13624"/>
                    <a:pt x="6757" y="13607"/>
                  </a:cubicBezTo>
                  <a:cubicBezTo>
                    <a:pt x="6884" y="13545"/>
                    <a:pt x="6938" y="13390"/>
                    <a:pt x="6876" y="13262"/>
                  </a:cubicBezTo>
                  <a:lnTo>
                    <a:pt x="6300" y="12070"/>
                  </a:lnTo>
                  <a:cubicBezTo>
                    <a:pt x="6255" y="11978"/>
                    <a:pt x="6163" y="11923"/>
                    <a:pt x="6066" y="1192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7"/>
            <p:cNvSpPr/>
            <p:nvPr/>
          </p:nvSpPr>
          <p:spPr>
            <a:xfrm>
              <a:off x="1050575" y="3527776"/>
              <a:ext cx="65459" cy="218346"/>
            </a:xfrm>
            <a:custGeom>
              <a:rect b="b" l="l" r="r" t="t"/>
              <a:pathLst>
                <a:path extrusionOk="0" h="20087" w="6022">
                  <a:moveTo>
                    <a:pt x="287" y="1"/>
                  </a:moveTo>
                  <a:cubicBezTo>
                    <a:pt x="264" y="1"/>
                    <a:pt x="241" y="4"/>
                    <a:pt x="218" y="10"/>
                  </a:cubicBezTo>
                  <a:cubicBezTo>
                    <a:pt x="82" y="48"/>
                    <a:pt x="1" y="191"/>
                    <a:pt x="40" y="327"/>
                  </a:cubicBezTo>
                  <a:lnTo>
                    <a:pt x="158" y="755"/>
                  </a:lnTo>
                  <a:cubicBezTo>
                    <a:pt x="191" y="869"/>
                    <a:pt x="294" y="943"/>
                    <a:pt x="406" y="943"/>
                  </a:cubicBezTo>
                  <a:cubicBezTo>
                    <a:pt x="430" y="943"/>
                    <a:pt x="453" y="941"/>
                    <a:pt x="477" y="935"/>
                  </a:cubicBezTo>
                  <a:cubicBezTo>
                    <a:pt x="613" y="897"/>
                    <a:pt x="694" y="753"/>
                    <a:pt x="656" y="617"/>
                  </a:cubicBezTo>
                  <a:lnTo>
                    <a:pt x="537" y="189"/>
                  </a:lnTo>
                  <a:cubicBezTo>
                    <a:pt x="506" y="76"/>
                    <a:pt x="401" y="1"/>
                    <a:pt x="287" y="1"/>
                  </a:cubicBezTo>
                  <a:close/>
                  <a:moveTo>
                    <a:pt x="586" y="1066"/>
                  </a:moveTo>
                  <a:cubicBezTo>
                    <a:pt x="563" y="1066"/>
                    <a:pt x="539" y="1069"/>
                    <a:pt x="515" y="1076"/>
                  </a:cubicBezTo>
                  <a:cubicBezTo>
                    <a:pt x="379" y="1114"/>
                    <a:pt x="298" y="1255"/>
                    <a:pt x="335" y="1393"/>
                  </a:cubicBezTo>
                  <a:lnTo>
                    <a:pt x="691" y="2670"/>
                  </a:lnTo>
                  <a:cubicBezTo>
                    <a:pt x="724" y="2784"/>
                    <a:pt x="827" y="2858"/>
                    <a:pt x="939" y="2858"/>
                  </a:cubicBezTo>
                  <a:cubicBezTo>
                    <a:pt x="963" y="2858"/>
                    <a:pt x="986" y="2855"/>
                    <a:pt x="1010" y="2850"/>
                  </a:cubicBezTo>
                  <a:cubicBezTo>
                    <a:pt x="1146" y="2810"/>
                    <a:pt x="1227" y="2668"/>
                    <a:pt x="1188" y="2530"/>
                  </a:cubicBezTo>
                  <a:lnTo>
                    <a:pt x="832" y="1255"/>
                  </a:lnTo>
                  <a:cubicBezTo>
                    <a:pt x="801" y="1141"/>
                    <a:pt x="699" y="1066"/>
                    <a:pt x="586" y="1066"/>
                  </a:cubicBezTo>
                  <a:close/>
                  <a:moveTo>
                    <a:pt x="1295" y="3618"/>
                  </a:moveTo>
                  <a:cubicBezTo>
                    <a:pt x="1272" y="3618"/>
                    <a:pt x="1249" y="3621"/>
                    <a:pt x="1226" y="3628"/>
                  </a:cubicBezTo>
                  <a:cubicBezTo>
                    <a:pt x="1089" y="3666"/>
                    <a:pt x="1008" y="3809"/>
                    <a:pt x="1046" y="3945"/>
                  </a:cubicBezTo>
                  <a:lnTo>
                    <a:pt x="1224" y="4583"/>
                  </a:lnTo>
                  <a:cubicBezTo>
                    <a:pt x="1257" y="4697"/>
                    <a:pt x="1360" y="4773"/>
                    <a:pt x="1472" y="4773"/>
                  </a:cubicBezTo>
                  <a:cubicBezTo>
                    <a:pt x="1495" y="4773"/>
                    <a:pt x="1519" y="4770"/>
                    <a:pt x="1541" y="4763"/>
                  </a:cubicBezTo>
                  <a:cubicBezTo>
                    <a:pt x="1679" y="4725"/>
                    <a:pt x="1761" y="4582"/>
                    <a:pt x="1723" y="4445"/>
                  </a:cubicBezTo>
                  <a:lnTo>
                    <a:pt x="1545" y="3807"/>
                  </a:lnTo>
                  <a:cubicBezTo>
                    <a:pt x="1512" y="3692"/>
                    <a:pt x="1409" y="3618"/>
                    <a:pt x="1295" y="3618"/>
                  </a:cubicBezTo>
                  <a:close/>
                  <a:moveTo>
                    <a:pt x="1830" y="5533"/>
                  </a:moveTo>
                  <a:cubicBezTo>
                    <a:pt x="1806" y="5533"/>
                    <a:pt x="1783" y="5536"/>
                    <a:pt x="1759" y="5543"/>
                  </a:cubicBezTo>
                  <a:cubicBezTo>
                    <a:pt x="1621" y="5581"/>
                    <a:pt x="1541" y="5722"/>
                    <a:pt x="1579" y="5860"/>
                  </a:cubicBezTo>
                  <a:lnTo>
                    <a:pt x="1935" y="7135"/>
                  </a:lnTo>
                  <a:cubicBezTo>
                    <a:pt x="1966" y="7251"/>
                    <a:pt x="2069" y="7325"/>
                    <a:pt x="2183" y="7325"/>
                  </a:cubicBezTo>
                  <a:cubicBezTo>
                    <a:pt x="2206" y="7325"/>
                    <a:pt x="2230" y="7321"/>
                    <a:pt x="2252" y="7314"/>
                  </a:cubicBezTo>
                  <a:cubicBezTo>
                    <a:pt x="2390" y="7276"/>
                    <a:pt x="2470" y="7135"/>
                    <a:pt x="2432" y="6997"/>
                  </a:cubicBezTo>
                  <a:lnTo>
                    <a:pt x="2076" y="5722"/>
                  </a:lnTo>
                  <a:cubicBezTo>
                    <a:pt x="2045" y="5608"/>
                    <a:pt x="1942" y="5533"/>
                    <a:pt x="1830" y="5533"/>
                  </a:cubicBezTo>
                  <a:close/>
                  <a:moveTo>
                    <a:pt x="2360" y="7446"/>
                  </a:moveTo>
                  <a:cubicBezTo>
                    <a:pt x="2338" y="7446"/>
                    <a:pt x="2315" y="7449"/>
                    <a:pt x="2292" y="7456"/>
                  </a:cubicBezTo>
                  <a:cubicBezTo>
                    <a:pt x="2154" y="7494"/>
                    <a:pt x="2074" y="7637"/>
                    <a:pt x="2112" y="7773"/>
                  </a:cubicBezTo>
                  <a:lnTo>
                    <a:pt x="2468" y="9050"/>
                  </a:lnTo>
                  <a:cubicBezTo>
                    <a:pt x="2499" y="9166"/>
                    <a:pt x="2602" y="9240"/>
                    <a:pt x="2716" y="9240"/>
                  </a:cubicBezTo>
                  <a:cubicBezTo>
                    <a:pt x="2739" y="9240"/>
                    <a:pt x="2763" y="9236"/>
                    <a:pt x="2785" y="9229"/>
                  </a:cubicBezTo>
                  <a:cubicBezTo>
                    <a:pt x="2923" y="9191"/>
                    <a:pt x="3003" y="9050"/>
                    <a:pt x="2965" y="8912"/>
                  </a:cubicBezTo>
                  <a:lnTo>
                    <a:pt x="2609" y="7635"/>
                  </a:lnTo>
                  <a:cubicBezTo>
                    <a:pt x="2578" y="7521"/>
                    <a:pt x="2472" y="7446"/>
                    <a:pt x="2360" y="7446"/>
                  </a:cubicBezTo>
                  <a:close/>
                  <a:moveTo>
                    <a:pt x="3073" y="9999"/>
                  </a:moveTo>
                  <a:cubicBezTo>
                    <a:pt x="3050" y="9999"/>
                    <a:pt x="3026" y="10002"/>
                    <a:pt x="3003" y="10009"/>
                  </a:cubicBezTo>
                  <a:cubicBezTo>
                    <a:pt x="2865" y="10047"/>
                    <a:pt x="2785" y="10189"/>
                    <a:pt x="2823" y="10327"/>
                  </a:cubicBezTo>
                  <a:lnTo>
                    <a:pt x="2999" y="10965"/>
                  </a:lnTo>
                  <a:cubicBezTo>
                    <a:pt x="3032" y="11079"/>
                    <a:pt x="3135" y="11153"/>
                    <a:pt x="3249" y="11153"/>
                  </a:cubicBezTo>
                  <a:cubicBezTo>
                    <a:pt x="3272" y="11153"/>
                    <a:pt x="3296" y="11150"/>
                    <a:pt x="3318" y="11144"/>
                  </a:cubicBezTo>
                  <a:cubicBezTo>
                    <a:pt x="3456" y="11106"/>
                    <a:pt x="3536" y="10963"/>
                    <a:pt x="3498" y="10827"/>
                  </a:cubicBezTo>
                  <a:lnTo>
                    <a:pt x="3320" y="10189"/>
                  </a:lnTo>
                  <a:cubicBezTo>
                    <a:pt x="3289" y="10074"/>
                    <a:pt x="3185" y="9999"/>
                    <a:pt x="3073" y="9999"/>
                  </a:cubicBezTo>
                  <a:close/>
                  <a:moveTo>
                    <a:pt x="3602" y="11913"/>
                  </a:moveTo>
                  <a:cubicBezTo>
                    <a:pt x="3580" y="11913"/>
                    <a:pt x="3557" y="11916"/>
                    <a:pt x="3534" y="11922"/>
                  </a:cubicBezTo>
                  <a:cubicBezTo>
                    <a:pt x="3398" y="11960"/>
                    <a:pt x="3317" y="12104"/>
                    <a:pt x="3355" y="12240"/>
                  </a:cubicBezTo>
                  <a:lnTo>
                    <a:pt x="3710" y="13517"/>
                  </a:lnTo>
                  <a:cubicBezTo>
                    <a:pt x="3743" y="13630"/>
                    <a:pt x="3846" y="13706"/>
                    <a:pt x="3958" y="13706"/>
                  </a:cubicBezTo>
                  <a:cubicBezTo>
                    <a:pt x="3983" y="13706"/>
                    <a:pt x="4005" y="13703"/>
                    <a:pt x="4029" y="13696"/>
                  </a:cubicBezTo>
                  <a:cubicBezTo>
                    <a:pt x="4165" y="13658"/>
                    <a:pt x="4247" y="13517"/>
                    <a:pt x="4207" y="13379"/>
                  </a:cubicBezTo>
                  <a:lnTo>
                    <a:pt x="3851" y="12102"/>
                  </a:lnTo>
                  <a:cubicBezTo>
                    <a:pt x="3820" y="11988"/>
                    <a:pt x="3715" y="11913"/>
                    <a:pt x="3602" y="11913"/>
                  </a:cubicBezTo>
                  <a:close/>
                  <a:moveTo>
                    <a:pt x="4138" y="13827"/>
                  </a:moveTo>
                  <a:cubicBezTo>
                    <a:pt x="4114" y="13827"/>
                    <a:pt x="4091" y="13831"/>
                    <a:pt x="4067" y="13837"/>
                  </a:cubicBezTo>
                  <a:cubicBezTo>
                    <a:pt x="3931" y="13875"/>
                    <a:pt x="3850" y="14017"/>
                    <a:pt x="3888" y="14155"/>
                  </a:cubicBezTo>
                  <a:lnTo>
                    <a:pt x="4243" y="15432"/>
                  </a:lnTo>
                  <a:cubicBezTo>
                    <a:pt x="4274" y="15545"/>
                    <a:pt x="4379" y="15620"/>
                    <a:pt x="4492" y="15620"/>
                  </a:cubicBezTo>
                  <a:cubicBezTo>
                    <a:pt x="4514" y="15620"/>
                    <a:pt x="4538" y="15618"/>
                    <a:pt x="4561" y="15611"/>
                  </a:cubicBezTo>
                  <a:cubicBezTo>
                    <a:pt x="4699" y="15573"/>
                    <a:pt x="4780" y="15430"/>
                    <a:pt x="4742" y="15294"/>
                  </a:cubicBezTo>
                  <a:lnTo>
                    <a:pt x="4386" y="14017"/>
                  </a:lnTo>
                  <a:cubicBezTo>
                    <a:pt x="4355" y="13903"/>
                    <a:pt x="4250" y="13827"/>
                    <a:pt x="4138" y="13827"/>
                  </a:cubicBezTo>
                  <a:close/>
                  <a:moveTo>
                    <a:pt x="4848" y="16380"/>
                  </a:moveTo>
                  <a:cubicBezTo>
                    <a:pt x="4825" y="16380"/>
                    <a:pt x="4801" y="16383"/>
                    <a:pt x="4778" y="16389"/>
                  </a:cubicBezTo>
                  <a:cubicBezTo>
                    <a:pt x="4642" y="16427"/>
                    <a:pt x="4561" y="16570"/>
                    <a:pt x="4598" y="16707"/>
                  </a:cubicBezTo>
                  <a:lnTo>
                    <a:pt x="4776" y="17345"/>
                  </a:lnTo>
                  <a:cubicBezTo>
                    <a:pt x="4807" y="17460"/>
                    <a:pt x="4912" y="17535"/>
                    <a:pt x="5025" y="17535"/>
                  </a:cubicBezTo>
                  <a:cubicBezTo>
                    <a:pt x="5047" y="17535"/>
                    <a:pt x="5071" y="17531"/>
                    <a:pt x="5094" y="17524"/>
                  </a:cubicBezTo>
                  <a:cubicBezTo>
                    <a:pt x="5232" y="17486"/>
                    <a:pt x="5311" y="17345"/>
                    <a:pt x="5273" y="17207"/>
                  </a:cubicBezTo>
                  <a:lnTo>
                    <a:pt x="5097" y="16568"/>
                  </a:lnTo>
                  <a:cubicBezTo>
                    <a:pt x="5064" y="16454"/>
                    <a:pt x="4961" y="16380"/>
                    <a:pt x="4848" y="16380"/>
                  </a:cubicBezTo>
                  <a:close/>
                  <a:moveTo>
                    <a:pt x="5381" y="18295"/>
                  </a:moveTo>
                  <a:cubicBezTo>
                    <a:pt x="5358" y="18295"/>
                    <a:pt x="5334" y="18298"/>
                    <a:pt x="5311" y="18304"/>
                  </a:cubicBezTo>
                  <a:cubicBezTo>
                    <a:pt x="5175" y="18342"/>
                    <a:pt x="5094" y="18485"/>
                    <a:pt x="5132" y="18622"/>
                  </a:cubicBezTo>
                  <a:lnTo>
                    <a:pt x="5487" y="19898"/>
                  </a:lnTo>
                  <a:cubicBezTo>
                    <a:pt x="5518" y="20012"/>
                    <a:pt x="5622" y="20086"/>
                    <a:pt x="5735" y="20086"/>
                  </a:cubicBezTo>
                  <a:cubicBezTo>
                    <a:pt x="5758" y="20086"/>
                    <a:pt x="5782" y="20084"/>
                    <a:pt x="5804" y="20078"/>
                  </a:cubicBezTo>
                  <a:cubicBezTo>
                    <a:pt x="5942" y="20040"/>
                    <a:pt x="6022" y="19896"/>
                    <a:pt x="5984" y="19760"/>
                  </a:cubicBezTo>
                  <a:lnTo>
                    <a:pt x="5630" y="18483"/>
                  </a:lnTo>
                  <a:cubicBezTo>
                    <a:pt x="5597" y="18369"/>
                    <a:pt x="5494" y="18295"/>
                    <a:pt x="5381" y="1829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7"/>
            <p:cNvSpPr/>
            <p:nvPr/>
          </p:nvSpPr>
          <p:spPr>
            <a:xfrm>
              <a:off x="1033781" y="3541689"/>
              <a:ext cx="15816" cy="113157"/>
            </a:xfrm>
            <a:custGeom>
              <a:rect b="b" l="l" r="r" t="t"/>
              <a:pathLst>
                <a:path extrusionOk="0" h="10410" w="1455">
                  <a:moveTo>
                    <a:pt x="269" y="0"/>
                  </a:moveTo>
                  <a:cubicBezTo>
                    <a:pt x="262" y="0"/>
                    <a:pt x="254" y="1"/>
                    <a:pt x="247" y="1"/>
                  </a:cubicBezTo>
                  <a:cubicBezTo>
                    <a:pt x="104" y="13"/>
                    <a:pt x="0" y="141"/>
                    <a:pt x="12" y="283"/>
                  </a:cubicBezTo>
                  <a:lnTo>
                    <a:pt x="74" y="942"/>
                  </a:lnTo>
                  <a:cubicBezTo>
                    <a:pt x="86" y="1076"/>
                    <a:pt x="198" y="1176"/>
                    <a:pt x="331" y="1176"/>
                  </a:cubicBezTo>
                  <a:cubicBezTo>
                    <a:pt x="338" y="1176"/>
                    <a:pt x="347" y="1176"/>
                    <a:pt x="355" y="1174"/>
                  </a:cubicBezTo>
                  <a:cubicBezTo>
                    <a:pt x="497" y="1162"/>
                    <a:pt x="600" y="1036"/>
                    <a:pt x="588" y="895"/>
                  </a:cubicBezTo>
                  <a:lnTo>
                    <a:pt x="528" y="234"/>
                  </a:lnTo>
                  <a:cubicBezTo>
                    <a:pt x="515" y="100"/>
                    <a:pt x="403" y="0"/>
                    <a:pt x="269" y="0"/>
                  </a:cubicBezTo>
                  <a:close/>
                  <a:moveTo>
                    <a:pt x="452" y="1979"/>
                  </a:moveTo>
                  <a:cubicBezTo>
                    <a:pt x="444" y="1979"/>
                    <a:pt x="437" y="1980"/>
                    <a:pt x="430" y="1980"/>
                  </a:cubicBezTo>
                  <a:cubicBezTo>
                    <a:pt x="286" y="1992"/>
                    <a:pt x="183" y="2118"/>
                    <a:pt x="195" y="2261"/>
                  </a:cubicBezTo>
                  <a:lnTo>
                    <a:pt x="317" y="3579"/>
                  </a:lnTo>
                  <a:cubicBezTo>
                    <a:pt x="330" y="3714"/>
                    <a:pt x="442" y="3814"/>
                    <a:pt x="574" y="3814"/>
                  </a:cubicBezTo>
                  <a:lnTo>
                    <a:pt x="599" y="3814"/>
                  </a:lnTo>
                  <a:cubicBezTo>
                    <a:pt x="740" y="3800"/>
                    <a:pt x="845" y="3674"/>
                    <a:pt x="832" y="3533"/>
                  </a:cubicBezTo>
                  <a:lnTo>
                    <a:pt x="709" y="2213"/>
                  </a:lnTo>
                  <a:cubicBezTo>
                    <a:pt x="698" y="2079"/>
                    <a:pt x="583" y="1979"/>
                    <a:pt x="452" y="1979"/>
                  </a:cubicBezTo>
                  <a:close/>
                  <a:moveTo>
                    <a:pt x="628" y="3958"/>
                  </a:moveTo>
                  <a:cubicBezTo>
                    <a:pt x="622" y="3958"/>
                    <a:pt x="617" y="3959"/>
                    <a:pt x="611" y="3959"/>
                  </a:cubicBezTo>
                  <a:cubicBezTo>
                    <a:pt x="469" y="3973"/>
                    <a:pt x="366" y="4099"/>
                    <a:pt x="378" y="4240"/>
                  </a:cubicBezTo>
                  <a:lnTo>
                    <a:pt x="500" y="5558"/>
                  </a:lnTo>
                  <a:cubicBezTo>
                    <a:pt x="512" y="5693"/>
                    <a:pt x="625" y="5793"/>
                    <a:pt x="757" y="5793"/>
                  </a:cubicBezTo>
                  <a:lnTo>
                    <a:pt x="782" y="5793"/>
                  </a:lnTo>
                  <a:cubicBezTo>
                    <a:pt x="923" y="5779"/>
                    <a:pt x="1028" y="5653"/>
                    <a:pt x="1014" y="5512"/>
                  </a:cubicBezTo>
                  <a:lnTo>
                    <a:pt x="892" y="4192"/>
                  </a:lnTo>
                  <a:cubicBezTo>
                    <a:pt x="880" y="4056"/>
                    <a:pt x="765" y="3958"/>
                    <a:pt x="628" y="3958"/>
                  </a:cubicBezTo>
                  <a:close/>
                  <a:moveTo>
                    <a:pt x="876" y="6596"/>
                  </a:moveTo>
                  <a:cubicBezTo>
                    <a:pt x="869" y="6596"/>
                    <a:pt x="862" y="6596"/>
                    <a:pt x="856" y="6597"/>
                  </a:cubicBezTo>
                  <a:cubicBezTo>
                    <a:pt x="713" y="6609"/>
                    <a:pt x="609" y="6737"/>
                    <a:pt x="621" y="6878"/>
                  </a:cubicBezTo>
                  <a:lnTo>
                    <a:pt x="683" y="7537"/>
                  </a:lnTo>
                  <a:cubicBezTo>
                    <a:pt x="695" y="7672"/>
                    <a:pt x="807" y="7772"/>
                    <a:pt x="940" y="7772"/>
                  </a:cubicBezTo>
                  <a:cubicBezTo>
                    <a:pt x="947" y="7772"/>
                    <a:pt x="956" y="7772"/>
                    <a:pt x="964" y="7770"/>
                  </a:cubicBezTo>
                  <a:cubicBezTo>
                    <a:pt x="1106" y="7758"/>
                    <a:pt x="1211" y="7632"/>
                    <a:pt x="1197" y="7491"/>
                  </a:cubicBezTo>
                  <a:lnTo>
                    <a:pt x="1137" y="6830"/>
                  </a:lnTo>
                  <a:cubicBezTo>
                    <a:pt x="1124" y="6695"/>
                    <a:pt x="1010" y="6596"/>
                    <a:pt x="876" y="6596"/>
                  </a:cubicBezTo>
                  <a:close/>
                  <a:moveTo>
                    <a:pt x="1059" y="8575"/>
                  </a:moveTo>
                  <a:cubicBezTo>
                    <a:pt x="1052" y="8575"/>
                    <a:pt x="1045" y="8575"/>
                    <a:pt x="1039" y="8576"/>
                  </a:cubicBezTo>
                  <a:cubicBezTo>
                    <a:pt x="895" y="8589"/>
                    <a:pt x="792" y="8715"/>
                    <a:pt x="804" y="8857"/>
                  </a:cubicBezTo>
                  <a:lnTo>
                    <a:pt x="926" y="10175"/>
                  </a:lnTo>
                  <a:cubicBezTo>
                    <a:pt x="939" y="10310"/>
                    <a:pt x="1052" y="10410"/>
                    <a:pt x="1183" y="10410"/>
                  </a:cubicBezTo>
                  <a:lnTo>
                    <a:pt x="1208" y="10410"/>
                  </a:lnTo>
                  <a:cubicBezTo>
                    <a:pt x="1349" y="10396"/>
                    <a:pt x="1454" y="10270"/>
                    <a:pt x="1441" y="10128"/>
                  </a:cubicBezTo>
                  <a:lnTo>
                    <a:pt x="1320" y="8809"/>
                  </a:lnTo>
                  <a:cubicBezTo>
                    <a:pt x="1307" y="8674"/>
                    <a:pt x="1195" y="8575"/>
                    <a:pt x="1059" y="8575"/>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7"/>
            <p:cNvSpPr/>
            <p:nvPr/>
          </p:nvSpPr>
          <p:spPr>
            <a:xfrm>
              <a:off x="1008530" y="3535113"/>
              <a:ext cx="11533" cy="70166"/>
            </a:xfrm>
            <a:custGeom>
              <a:rect b="b" l="l" r="r" t="t"/>
              <a:pathLst>
                <a:path extrusionOk="0" h="6455" w="1061">
                  <a:moveTo>
                    <a:pt x="794" y="0"/>
                  </a:moveTo>
                  <a:cubicBezTo>
                    <a:pt x="661" y="0"/>
                    <a:pt x="545" y="100"/>
                    <a:pt x="532" y="235"/>
                  </a:cubicBezTo>
                  <a:lnTo>
                    <a:pt x="418" y="1555"/>
                  </a:lnTo>
                  <a:cubicBezTo>
                    <a:pt x="406" y="1697"/>
                    <a:pt x="510" y="1821"/>
                    <a:pt x="653" y="1835"/>
                  </a:cubicBezTo>
                  <a:cubicBezTo>
                    <a:pt x="660" y="1835"/>
                    <a:pt x="669" y="1836"/>
                    <a:pt x="675" y="1836"/>
                  </a:cubicBezTo>
                  <a:cubicBezTo>
                    <a:pt x="808" y="1836"/>
                    <a:pt x="920" y="1735"/>
                    <a:pt x="932" y="1600"/>
                  </a:cubicBezTo>
                  <a:lnTo>
                    <a:pt x="1048" y="280"/>
                  </a:lnTo>
                  <a:cubicBezTo>
                    <a:pt x="1060" y="139"/>
                    <a:pt x="955" y="13"/>
                    <a:pt x="813" y="1"/>
                  </a:cubicBezTo>
                  <a:cubicBezTo>
                    <a:pt x="807" y="0"/>
                    <a:pt x="800" y="0"/>
                    <a:pt x="794" y="0"/>
                  </a:cubicBezTo>
                  <a:close/>
                  <a:moveTo>
                    <a:pt x="566" y="2640"/>
                  </a:moveTo>
                  <a:cubicBezTo>
                    <a:pt x="434" y="2640"/>
                    <a:pt x="314" y="2739"/>
                    <a:pt x="303" y="2875"/>
                  </a:cubicBezTo>
                  <a:lnTo>
                    <a:pt x="244" y="3534"/>
                  </a:lnTo>
                  <a:cubicBezTo>
                    <a:pt x="232" y="3677"/>
                    <a:pt x="337" y="3801"/>
                    <a:pt x="479" y="3814"/>
                  </a:cubicBezTo>
                  <a:cubicBezTo>
                    <a:pt x="487" y="3815"/>
                    <a:pt x="494" y="3815"/>
                    <a:pt x="501" y="3815"/>
                  </a:cubicBezTo>
                  <a:cubicBezTo>
                    <a:pt x="634" y="3815"/>
                    <a:pt x="748" y="3713"/>
                    <a:pt x="758" y="3579"/>
                  </a:cubicBezTo>
                  <a:lnTo>
                    <a:pt x="817" y="2920"/>
                  </a:lnTo>
                  <a:cubicBezTo>
                    <a:pt x="829" y="2778"/>
                    <a:pt x="724" y="2652"/>
                    <a:pt x="582" y="2640"/>
                  </a:cubicBezTo>
                  <a:cubicBezTo>
                    <a:pt x="577" y="2640"/>
                    <a:pt x="571" y="2640"/>
                    <a:pt x="566" y="2640"/>
                  </a:cubicBezTo>
                  <a:close/>
                  <a:moveTo>
                    <a:pt x="389" y="4618"/>
                  </a:moveTo>
                  <a:cubicBezTo>
                    <a:pt x="260" y="4618"/>
                    <a:pt x="142" y="4719"/>
                    <a:pt x="129" y="4854"/>
                  </a:cubicBezTo>
                  <a:lnTo>
                    <a:pt x="13" y="6174"/>
                  </a:lnTo>
                  <a:cubicBezTo>
                    <a:pt x="1" y="6315"/>
                    <a:pt x="106" y="6441"/>
                    <a:pt x="248" y="6453"/>
                  </a:cubicBezTo>
                  <a:cubicBezTo>
                    <a:pt x="256" y="6453"/>
                    <a:pt x="263" y="6455"/>
                    <a:pt x="270" y="6455"/>
                  </a:cubicBezTo>
                  <a:lnTo>
                    <a:pt x="272" y="6455"/>
                  </a:lnTo>
                  <a:cubicBezTo>
                    <a:pt x="403" y="6455"/>
                    <a:pt x="517" y="6353"/>
                    <a:pt x="527" y="6218"/>
                  </a:cubicBezTo>
                  <a:lnTo>
                    <a:pt x="643" y="4899"/>
                  </a:lnTo>
                  <a:cubicBezTo>
                    <a:pt x="655" y="4757"/>
                    <a:pt x="551" y="4631"/>
                    <a:pt x="408" y="4619"/>
                  </a:cubicBezTo>
                  <a:cubicBezTo>
                    <a:pt x="402" y="4619"/>
                    <a:pt x="395" y="4618"/>
                    <a:pt x="389" y="461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7"/>
            <p:cNvSpPr/>
            <p:nvPr/>
          </p:nvSpPr>
          <p:spPr>
            <a:xfrm>
              <a:off x="951473" y="3539461"/>
              <a:ext cx="47980" cy="158409"/>
            </a:xfrm>
            <a:custGeom>
              <a:rect b="b" l="l" r="r" t="t"/>
              <a:pathLst>
                <a:path extrusionOk="0" h="14573" w="4414">
                  <a:moveTo>
                    <a:pt x="4127" y="1"/>
                  </a:moveTo>
                  <a:cubicBezTo>
                    <a:pt x="4014" y="1"/>
                    <a:pt x="3908" y="75"/>
                    <a:pt x="3877" y="191"/>
                  </a:cubicBezTo>
                  <a:lnTo>
                    <a:pt x="3528" y="1467"/>
                  </a:lnTo>
                  <a:cubicBezTo>
                    <a:pt x="3490" y="1605"/>
                    <a:pt x="3573" y="1747"/>
                    <a:pt x="3709" y="1785"/>
                  </a:cubicBezTo>
                  <a:cubicBezTo>
                    <a:pt x="3733" y="1792"/>
                    <a:pt x="3756" y="1795"/>
                    <a:pt x="3778" y="1795"/>
                  </a:cubicBezTo>
                  <a:cubicBezTo>
                    <a:pt x="3892" y="1795"/>
                    <a:pt x="3996" y="1719"/>
                    <a:pt x="4027" y="1604"/>
                  </a:cubicBezTo>
                  <a:lnTo>
                    <a:pt x="4375" y="327"/>
                  </a:lnTo>
                  <a:cubicBezTo>
                    <a:pt x="4413" y="189"/>
                    <a:pt x="4332" y="48"/>
                    <a:pt x="4194" y="10"/>
                  </a:cubicBezTo>
                  <a:cubicBezTo>
                    <a:pt x="4172" y="4"/>
                    <a:pt x="4149" y="1"/>
                    <a:pt x="4127" y="1"/>
                  </a:cubicBezTo>
                  <a:close/>
                  <a:moveTo>
                    <a:pt x="3604" y="1918"/>
                  </a:moveTo>
                  <a:cubicBezTo>
                    <a:pt x="3491" y="1918"/>
                    <a:pt x="3386" y="1992"/>
                    <a:pt x="3354" y="2108"/>
                  </a:cubicBezTo>
                  <a:lnTo>
                    <a:pt x="3005" y="3386"/>
                  </a:lnTo>
                  <a:cubicBezTo>
                    <a:pt x="2967" y="3522"/>
                    <a:pt x="3049" y="3664"/>
                    <a:pt x="3187" y="3702"/>
                  </a:cubicBezTo>
                  <a:cubicBezTo>
                    <a:pt x="3209" y="3709"/>
                    <a:pt x="3231" y="3712"/>
                    <a:pt x="3254" y="3712"/>
                  </a:cubicBezTo>
                  <a:cubicBezTo>
                    <a:pt x="3368" y="3712"/>
                    <a:pt x="3471" y="3636"/>
                    <a:pt x="3504" y="3520"/>
                  </a:cubicBezTo>
                  <a:lnTo>
                    <a:pt x="3852" y="2244"/>
                  </a:lnTo>
                  <a:cubicBezTo>
                    <a:pt x="3890" y="2106"/>
                    <a:pt x="3809" y="1964"/>
                    <a:pt x="3671" y="1926"/>
                  </a:cubicBezTo>
                  <a:cubicBezTo>
                    <a:pt x="3649" y="1920"/>
                    <a:pt x="3627" y="1918"/>
                    <a:pt x="3604" y="1918"/>
                  </a:cubicBezTo>
                  <a:close/>
                  <a:moveTo>
                    <a:pt x="2906" y="4473"/>
                  </a:moveTo>
                  <a:cubicBezTo>
                    <a:pt x="2792" y="4473"/>
                    <a:pt x="2687" y="4547"/>
                    <a:pt x="2655" y="4663"/>
                  </a:cubicBezTo>
                  <a:lnTo>
                    <a:pt x="2481" y="5301"/>
                  </a:lnTo>
                  <a:cubicBezTo>
                    <a:pt x="2443" y="5439"/>
                    <a:pt x="2524" y="5580"/>
                    <a:pt x="2662" y="5618"/>
                  </a:cubicBezTo>
                  <a:cubicBezTo>
                    <a:pt x="2684" y="5625"/>
                    <a:pt x="2709" y="5629"/>
                    <a:pt x="2731" y="5629"/>
                  </a:cubicBezTo>
                  <a:cubicBezTo>
                    <a:pt x="2845" y="5629"/>
                    <a:pt x="2948" y="5553"/>
                    <a:pt x="2979" y="5437"/>
                  </a:cubicBezTo>
                  <a:lnTo>
                    <a:pt x="3154" y="4799"/>
                  </a:lnTo>
                  <a:cubicBezTo>
                    <a:pt x="3192" y="4661"/>
                    <a:pt x="3111" y="4519"/>
                    <a:pt x="2973" y="4481"/>
                  </a:cubicBezTo>
                  <a:cubicBezTo>
                    <a:pt x="2950" y="4476"/>
                    <a:pt x="2928" y="4473"/>
                    <a:pt x="2906" y="4473"/>
                  </a:cubicBezTo>
                  <a:close/>
                  <a:moveTo>
                    <a:pt x="2383" y="6389"/>
                  </a:moveTo>
                  <a:cubicBezTo>
                    <a:pt x="2270" y="6389"/>
                    <a:pt x="2164" y="6464"/>
                    <a:pt x="2132" y="6579"/>
                  </a:cubicBezTo>
                  <a:lnTo>
                    <a:pt x="1782" y="7858"/>
                  </a:lnTo>
                  <a:cubicBezTo>
                    <a:pt x="1744" y="7996"/>
                    <a:pt x="1827" y="8137"/>
                    <a:pt x="1963" y="8175"/>
                  </a:cubicBezTo>
                  <a:cubicBezTo>
                    <a:pt x="1986" y="8180"/>
                    <a:pt x="2010" y="8184"/>
                    <a:pt x="2032" y="8184"/>
                  </a:cubicBezTo>
                  <a:cubicBezTo>
                    <a:pt x="2146" y="8184"/>
                    <a:pt x="2250" y="8110"/>
                    <a:pt x="2281" y="7994"/>
                  </a:cubicBezTo>
                  <a:lnTo>
                    <a:pt x="2631" y="6716"/>
                  </a:lnTo>
                  <a:cubicBezTo>
                    <a:pt x="2667" y="6578"/>
                    <a:pt x="2586" y="6436"/>
                    <a:pt x="2450" y="6398"/>
                  </a:cubicBezTo>
                  <a:cubicBezTo>
                    <a:pt x="2428" y="6392"/>
                    <a:pt x="2405" y="6389"/>
                    <a:pt x="2383" y="6389"/>
                  </a:cubicBezTo>
                  <a:close/>
                  <a:moveTo>
                    <a:pt x="1858" y="8306"/>
                  </a:moveTo>
                  <a:cubicBezTo>
                    <a:pt x="1744" y="8306"/>
                    <a:pt x="1640" y="8381"/>
                    <a:pt x="1608" y="8496"/>
                  </a:cubicBezTo>
                  <a:lnTo>
                    <a:pt x="1259" y="9774"/>
                  </a:lnTo>
                  <a:cubicBezTo>
                    <a:pt x="1222" y="9912"/>
                    <a:pt x="1303" y="10054"/>
                    <a:pt x="1441" y="10092"/>
                  </a:cubicBezTo>
                  <a:cubicBezTo>
                    <a:pt x="1463" y="10097"/>
                    <a:pt x="1485" y="10100"/>
                    <a:pt x="1510" y="10100"/>
                  </a:cubicBezTo>
                  <a:cubicBezTo>
                    <a:pt x="1622" y="10100"/>
                    <a:pt x="1727" y="10025"/>
                    <a:pt x="1758" y="9911"/>
                  </a:cubicBezTo>
                  <a:lnTo>
                    <a:pt x="2107" y="8632"/>
                  </a:lnTo>
                  <a:cubicBezTo>
                    <a:pt x="2144" y="8494"/>
                    <a:pt x="2063" y="8353"/>
                    <a:pt x="1925" y="8315"/>
                  </a:cubicBezTo>
                  <a:cubicBezTo>
                    <a:pt x="1903" y="8309"/>
                    <a:pt x="1880" y="8306"/>
                    <a:pt x="1858" y="8306"/>
                  </a:cubicBezTo>
                  <a:close/>
                  <a:moveTo>
                    <a:pt x="1159" y="10863"/>
                  </a:moveTo>
                  <a:cubicBezTo>
                    <a:pt x="1045" y="10863"/>
                    <a:pt x="941" y="10937"/>
                    <a:pt x="909" y="11053"/>
                  </a:cubicBezTo>
                  <a:lnTo>
                    <a:pt x="735" y="11691"/>
                  </a:lnTo>
                  <a:cubicBezTo>
                    <a:pt x="697" y="11829"/>
                    <a:pt x="780" y="11971"/>
                    <a:pt x="916" y="12009"/>
                  </a:cubicBezTo>
                  <a:cubicBezTo>
                    <a:pt x="940" y="12014"/>
                    <a:pt x="963" y="12017"/>
                    <a:pt x="985" y="12017"/>
                  </a:cubicBezTo>
                  <a:cubicBezTo>
                    <a:pt x="1099" y="12017"/>
                    <a:pt x="1203" y="11943"/>
                    <a:pt x="1234" y="11827"/>
                  </a:cubicBezTo>
                  <a:lnTo>
                    <a:pt x="1408" y="11189"/>
                  </a:lnTo>
                  <a:cubicBezTo>
                    <a:pt x="1446" y="11051"/>
                    <a:pt x="1365" y="10910"/>
                    <a:pt x="1227" y="10872"/>
                  </a:cubicBezTo>
                  <a:cubicBezTo>
                    <a:pt x="1204" y="10866"/>
                    <a:pt x="1182" y="10863"/>
                    <a:pt x="1159" y="10863"/>
                  </a:cubicBezTo>
                  <a:close/>
                  <a:moveTo>
                    <a:pt x="634" y="12779"/>
                  </a:moveTo>
                  <a:cubicBezTo>
                    <a:pt x="520" y="12779"/>
                    <a:pt x="418" y="12853"/>
                    <a:pt x="387" y="12968"/>
                  </a:cubicBezTo>
                  <a:lnTo>
                    <a:pt x="36" y="14246"/>
                  </a:lnTo>
                  <a:cubicBezTo>
                    <a:pt x="0" y="14384"/>
                    <a:pt x="81" y="14526"/>
                    <a:pt x="217" y="14564"/>
                  </a:cubicBezTo>
                  <a:cubicBezTo>
                    <a:pt x="242" y="14571"/>
                    <a:pt x="264" y="14572"/>
                    <a:pt x="286" y="14572"/>
                  </a:cubicBezTo>
                  <a:cubicBezTo>
                    <a:pt x="400" y="14572"/>
                    <a:pt x="504" y="14498"/>
                    <a:pt x="535" y="14382"/>
                  </a:cubicBezTo>
                  <a:lnTo>
                    <a:pt x="885" y="13104"/>
                  </a:lnTo>
                  <a:cubicBezTo>
                    <a:pt x="921" y="12968"/>
                    <a:pt x="840" y="12825"/>
                    <a:pt x="704" y="12788"/>
                  </a:cubicBezTo>
                  <a:cubicBezTo>
                    <a:pt x="680" y="12782"/>
                    <a:pt x="657" y="12779"/>
                    <a:pt x="634" y="1277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883905" y="3521536"/>
              <a:ext cx="101689" cy="204802"/>
            </a:xfrm>
            <a:custGeom>
              <a:rect b="b" l="l" r="r" t="t"/>
              <a:pathLst>
                <a:path extrusionOk="0" h="18841" w="9355">
                  <a:moveTo>
                    <a:pt x="9059" y="0"/>
                  </a:moveTo>
                  <a:cubicBezTo>
                    <a:pt x="8962" y="0"/>
                    <a:pt x="8870" y="54"/>
                    <a:pt x="8826" y="147"/>
                  </a:cubicBezTo>
                  <a:lnTo>
                    <a:pt x="8635" y="546"/>
                  </a:lnTo>
                  <a:cubicBezTo>
                    <a:pt x="8574" y="674"/>
                    <a:pt x="8628" y="829"/>
                    <a:pt x="8757" y="889"/>
                  </a:cubicBezTo>
                  <a:cubicBezTo>
                    <a:pt x="8794" y="906"/>
                    <a:pt x="8831" y="915"/>
                    <a:pt x="8868" y="915"/>
                  </a:cubicBezTo>
                  <a:cubicBezTo>
                    <a:pt x="8964" y="915"/>
                    <a:pt x="9057" y="862"/>
                    <a:pt x="9101" y="768"/>
                  </a:cubicBezTo>
                  <a:lnTo>
                    <a:pt x="9292" y="370"/>
                  </a:lnTo>
                  <a:cubicBezTo>
                    <a:pt x="9354" y="241"/>
                    <a:pt x="9299" y="87"/>
                    <a:pt x="9170" y="25"/>
                  </a:cubicBezTo>
                  <a:cubicBezTo>
                    <a:pt x="9134" y="8"/>
                    <a:pt x="9096" y="0"/>
                    <a:pt x="9059" y="0"/>
                  </a:cubicBezTo>
                  <a:close/>
                  <a:moveTo>
                    <a:pt x="8583" y="996"/>
                  </a:moveTo>
                  <a:cubicBezTo>
                    <a:pt x="8487" y="996"/>
                    <a:pt x="8394" y="1049"/>
                    <a:pt x="8350" y="1143"/>
                  </a:cubicBezTo>
                  <a:lnTo>
                    <a:pt x="7777" y="2338"/>
                  </a:lnTo>
                  <a:cubicBezTo>
                    <a:pt x="7717" y="2466"/>
                    <a:pt x="7770" y="2621"/>
                    <a:pt x="7900" y="2682"/>
                  </a:cubicBezTo>
                  <a:cubicBezTo>
                    <a:pt x="7936" y="2699"/>
                    <a:pt x="7974" y="2708"/>
                    <a:pt x="8010" y="2708"/>
                  </a:cubicBezTo>
                  <a:cubicBezTo>
                    <a:pt x="8107" y="2708"/>
                    <a:pt x="8200" y="2654"/>
                    <a:pt x="8243" y="2561"/>
                  </a:cubicBezTo>
                  <a:lnTo>
                    <a:pt x="8816" y="1365"/>
                  </a:lnTo>
                  <a:cubicBezTo>
                    <a:pt x="8876" y="1238"/>
                    <a:pt x="8823" y="1082"/>
                    <a:pt x="8693" y="1020"/>
                  </a:cubicBezTo>
                  <a:cubicBezTo>
                    <a:pt x="8658" y="1004"/>
                    <a:pt x="8620" y="996"/>
                    <a:pt x="8583" y="996"/>
                  </a:cubicBezTo>
                  <a:close/>
                  <a:moveTo>
                    <a:pt x="7440" y="3386"/>
                  </a:moveTo>
                  <a:cubicBezTo>
                    <a:pt x="7343" y="3386"/>
                    <a:pt x="7251" y="3440"/>
                    <a:pt x="7206" y="3532"/>
                  </a:cubicBezTo>
                  <a:lnTo>
                    <a:pt x="6920" y="4131"/>
                  </a:lnTo>
                  <a:cubicBezTo>
                    <a:pt x="6860" y="4259"/>
                    <a:pt x="6913" y="4414"/>
                    <a:pt x="7042" y="4474"/>
                  </a:cubicBezTo>
                  <a:cubicBezTo>
                    <a:pt x="7079" y="4491"/>
                    <a:pt x="7117" y="4500"/>
                    <a:pt x="7153" y="4500"/>
                  </a:cubicBezTo>
                  <a:cubicBezTo>
                    <a:pt x="7249" y="4500"/>
                    <a:pt x="7343" y="4447"/>
                    <a:pt x="7386" y="4353"/>
                  </a:cubicBezTo>
                  <a:lnTo>
                    <a:pt x="7672" y="3757"/>
                  </a:lnTo>
                  <a:cubicBezTo>
                    <a:pt x="7734" y="3627"/>
                    <a:pt x="7679" y="3474"/>
                    <a:pt x="7551" y="3411"/>
                  </a:cubicBezTo>
                  <a:cubicBezTo>
                    <a:pt x="7515" y="3394"/>
                    <a:pt x="7477" y="3386"/>
                    <a:pt x="7440" y="3386"/>
                  </a:cubicBezTo>
                  <a:close/>
                  <a:moveTo>
                    <a:pt x="6582" y="5178"/>
                  </a:moveTo>
                  <a:cubicBezTo>
                    <a:pt x="6486" y="5178"/>
                    <a:pt x="6394" y="5233"/>
                    <a:pt x="6349" y="5325"/>
                  </a:cubicBezTo>
                  <a:lnTo>
                    <a:pt x="5778" y="6520"/>
                  </a:lnTo>
                  <a:cubicBezTo>
                    <a:pt x="5716" y="6650"/>
                    <a:pt x="5771" y="6803"/>
                    <a:pt x="5899" y="6865"/>
                  </a:cubicBezTo>
                  <a:cubicBezTo>
                    <a:pt x="5935" y="6883"/>
                    <a:pt x="5973" y="6890"/>
                    <a:pt x="6011" y="6890"/>
                  </a:cubicBezTo>
                  <a:cubicBezTo>
                    <a:pt x="6106" y="6890"/>
                    <a:pt x="6199" y="6836"/>
                    <a:pt x="6244" y="6743"/>
                  </a:cubicBezTo>
                  <a:lnTo>
                    <a:pt x="6815" y="5547"/>
                  </a:lnTo>
                  <a:cubicBezTo>
                    <a:pt x="6877" y="5420"/>
                    <a:pt x="6822" y="5264"/>
                    <a:pt x="6694" y="5204"/>
                  </a:cubicBezTo>
                  <a:cubicBezTo>
                    <a:pt x="6658" y="5187"/>
                    <a:pt x="6620" y="5178"/>
                    <a:pt x="6582" y="5178"/>
                  </a:cubicBezTo>
                  <a:close/>
                  <a:moveTo>
                    <a:pt x="5725" y="6971"/>
                  </a:moveTo>
                  <a:cubicBezTo>
                    <a:pt x="5628" y="6971"/>
                    <a:pt x="5536" y="7025"/>
                    <a:pt x="5491" y="7117"/>
                  </a:cubicBezTo>
                  <a:lnTo>
                    <a:pt x="4920" y="8313"/>
                  </a:lnTo>
                  <a:cubicBezTo>
                    <a:pt x="4858" y="8442"/>
                    <a:pt x="4914" y="8596"/>
                    <a:pt x="5041" y="8658"/>
                  </a:cubicBezTo>
                  <a:cubicBezTo>
                    <a:pt x="5077" y="8675"/>
                    <a:pt x="5115" y="8682"/>
                    <a:pt x="5153" y="8682"/>
                  </a:cubicBezTo>
                  <a:cubicBezTo>
                    <a:pt x="5248" y="8682"/>
                    <a:pt x="5341" y="8629"/>
                    <a:pt x="5386" y="8535"/>
                  </a:cubicBezTo>
                  <a:lnTo>
                    <a:pt x="5957" y="7340"/>
                  </a:lnTo>
                  <a:cubicBezTo>
                    <a:pt x="6019" y="7212"/>
                    <a:pt x="5964" y="7057"/>
                    <a:pt x="5837" y="6996"/>
                  </a:cubicBezTo>
                  <a:cubicBezTo>
                    <a:pt x="5800" y="6979"/>
                    <a:pt x="5762" y="6971"/>
                    <a:pt x="5725" y="6971"/>
                  </a:cubicBezTo>
                  <a:close/>
                  <a:moveTo>
                    <a:pt x="4582" y="9361"/>
                  </a:moveTo>
                  <a:cubicBezTo>
                    <a:pt x="4485" y="9361"/>
                    <a:pt x="4392" y="9415"/>
                    <a:pt x="4348" y="9508"/>
                  </a:cubicBezTo>
                  <a:lnTo>
                    <a:pt x="4063" y="10105"/>
                  </a:lnTo>
                  <a:cubicBezTo>
                    <a:pt x="4001" y="10235"/>
                    <a:pt x="4056" y="10388"/>
                    <a:pt x="4184" y="10450"/>
                  </a:cubicBezTo>
                  <a:cubicBezTo>
                    <a:pt x="4220" y="10467"/>
                    <a:pt x="4257" y="10474"/>
                    <a:pt x="4295" y="10475"/>
                  </a:cubicBezTo>
                  <a:lnTo>
                    <a:pt x="4295" y="10475"/>
                  </a:lnTo>
                  <a:cubicBezTo>
                    <a:pt x="4391" y="10474"/>
                    <a:pt x="4484" y="10421"/>
                    <a:pt x="4529" y="10328"/>
                  </a:cubicBezTo>
                  <a:lnTo>
                    <a:pt x="4813" y="9731"/>
                  </a:lnTo>
                  <a:cubicBezTo>
                    <a:pt x="4876" y="9602"/>
                    <a:pt x="4822" y="9448"/>
                    <a:pt x="4693" y="9386"/>
                  </a:cubicBezTo>
                  <a:cubicBezTo>
                    <a:pt x="4657" y="9369"/>
                    <a:pt x="4619" y="9361"/>
                    <a:pt x="4582" y="9361"/>
                  </a:cubicBezTo>
                  <a:close/>
                  <a:moveTo>
                    <a:pt x="4295" y="10475"/>
                  </a:moveTo>
                  <a:cubicBezTo>
                    <a:pt x="4295" y="10475"/>
                    <a:pt x="4294" y="10475"/>
                    <a:pt x="4294" y="10475"/>
                  </a:cubicBezTo>
                  <a:lnTo>
                    <a:pt x="4296" y="10475"/>
                  </a:lnTo>
                  <a:cubicBezTo>
                    <a:pt x="4296" y="10475"/>
                    <a:pt x="4295" y="10475"/>
                    <a:pt x="4295" y="10475"/>
                  </a:cubicBezTo>
                  <a:close/>
                  <a:moveTo>
                    <a:pt x="3724" y="11154"/>
                  </a:moveTo>
                  <a:cubicBezTo>
                    <a:pt x="3628" y="11154"/>
                    <a:pt x="3536" y="11207"/>
                    <a:pt x="3492" y="11301"/>
                  </a:cubicBezTo>
                  <a:lnTo>
                    <a:pt x="2919" y="12496"/>
                  </a:lnTo>
                  <a:cubicBezTo>
                    <a:pt x="2857" y="12624"/>
                    <a:pt x="2912" y="12779"/>
                    <a:pt x="3042" y="12840"/>
                  </a:cubicBezTo>
                  <a:cubicBezTo>
                    <a:pt x="3078" y="12857"/>
                    <a:pt x="3114" y="12866"/>
                    <a:pt x="3152" y="12866"/>
                  </a:cubicBezTo>
                  <a:cubicBezTo>
                    <a:pt x="3249" y="12866"/>
                    <a:pt x="3342" y="12810"/>
                    <a:pt x="3385" y="12719"/>
                  </a:cubicBezTo>
                  <a:lnTo>
                    <a:pt x="3958" y="11523"/>
                  </a:lnTo>
                  <a:cubicBezTo>
                    <a:pt x="4018" y="11394"/>
                    <a:pt x="3965" y="11241"/>
                    <a:pt x="3835" y="11178"/>
                  </a:cubicBezTo>
                  <a:cubicBezTo>
                    <a:pt x="3799" y="11162"/>
                    <a:pt x="3761" y="11154"/>
                    <a:pt x="3724" y="11154"/>
                  </a:cubicBezTo>
                  <a:close/>
                  <a:moveTo>
                    <a:pt x="2865" y="12947"/>
                  </a:moveTo>
                  <a:cubicBezTo>
                    <a:pt x="2769" y="12947"/>
                    <a:pt x="2677" y="13001"/>
                    <a:pt x="2633" y="13093"/>
                  </a:cubicBezTo>
                  <a:lnTo>
                    <a:pt x="2062" y="14289"/>
                  </a:lnTo>
                  <a:cubicBezTo>
                    <a:pt x="2000" y="14417"/>
                    <a:pt x="2055" y="14570"/>
                    <a:pt x="2184" y="14632"/>
                  </a:cubicBezTo>
                  <a:cubicBezTo>
                    <a:pt x="2220" y="14650"/>
                    <a:pt x="2257" y="14658"/>
                    <a:pt x="2295" y="14658"/>
                  </a:cubicBezTo>
                  <a:cubicBezTo>
                    <a:pt x="2391" y="14658"/>
                    <a:pt x="2483" y="14603"/>
                    <a:pt x="2528" y="14512"/>
                  </a:cubicBezTo>
                  <a:lnTo>
                    <a:pt x="3099" y="13316"/>
                  </a:lnTo>
                  <a:cubicBezTo>
                    <a:pt x="3161" y="13188"/>
                    <a:pt x="3106" y="13033"/>
                    <a:pt x="2978" y="12973"/>
                  </a:cubicBezTo>
                  <a:cubicBezTo>
                    <a:pt x="2941" y="12955"/>
                    <a:pt x="2903" y="12947"/>
                    <a:pt x="2865" y="12947"/>
                  </a:cubicBezTo>
                  <a:close/>
                  <a:moveTo>
                    <a:pt x="1723" y="15337"/>
                  </a:moveTo>
                  <a:cubicBezTo>
                    <a:pt x="1628" y="15337"/>
                    <a:pt x="1535" y="15391"/>
                    <a:pt x="1491" y="15483"/>
                  </a:cubicBezTo>
                  <a:lnTo>
                    <a:pt x="1204" y="16080"/>
                  </a:lnTo>
                  <a:cubicBezTo>
                    <a:pt x="1142" y="16209"/>
                    <a:pt x="1197" y="16363"/>
                    <a:pt x="1327" y="16425"/>
                  </a:cubicBezTo>
                  <a:cubicBezTo>
                    <a:pt x="1363" y="16442"/>
                    <a:pt x="1399" y="16451"/>
                    <a:pt x="1437" y="16451"/>
                  </a:cubicBezTo>
                  <a:cubicBezTo>
                    <a:pt x="1534" y="16451"/>
                    <a:pt x="1625" y="16397"/>
                    <a:pt x="1670" y="16304"/>
                  </a:cubicBezTo>
                  <a:lnTo>
                    <a:pt x="1957" y="15705"/>
                  </a:lnTo>
                  <a:cubicBezTo>
                    <a:pt x="2019" y="15578"/>
                    <a:pt x="1963" y="15422"/>
                    <a:pt x="1834" y="15362"/>
                  </a:cubicBezTo>
                  <a:cubicBezTo>
                    <a:pt x="1798" y="15345"/>
                    <a:pt x="1761" y="15337"/>
                    <a:pt x="1723" y="15337"/>
                  </a:cubicBezTo>
                  <a:close/>
                  <a:moveTo>
                    <a:pt x="866" y="17130"/>
                  </a:moveTo>
                  <a:cubicBezTo>
                    <a:pt x="770" y="17130"/>
                    <a:pt x="677" y="17183"/>
                    <a:pt x="633" y="17275"/>
                  </a:cubicBezTo>
                  <a:lnTo>
                    <a:pt x="61" y="18471"/>
                  </a:lnTo>
                  <a:cubicBezTo>
                    <a:pt x="0" y="18599"/>
                    <a:pt x="54" y="18754"/>
                    <a:pt x="183" y="18816"/>
                  </a:cubicBezTo>
                  <a:cubicBezTo>
                    <a:pt x="219" y="18833"/>
                    <a:pt x="257" y="18840"/>
                    <a:pt x="293" y="18840"/>
                  </a:cubicBezTo>
                  <a:cubicBezTo>
                    <a:pt x="390" y="18840"/>
                    <a:pt x="483" y="18787"/>
                    <a:pt x="526" y="18693"/>
                  </a:cubicBezTo>
                  <a:lnTo>
                    <a:pt x="1099" y="17500"/>
                  </a:lnTo>
                  <a:cubicBezTo>
                    <a:pt x="1159" y="17370"/>
                    <a:pt x="1106" y="17217"/>
                    <a:pt x="977" y="17155"/>
                  </a:cubicBezTo>
                  <a:cubicBezTo>
                    <a:pt x="941" y="17138"/>
                    <a:pt x="903" y="17130"/>
                    <a:pt x="866" y="1713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895547" y="3518710"/>
              <a:ext cx="69601" cy="93178"/>
            </a:xfrm>
            <a:custGeom>
              <a:rect b="b" l="l" r="r" t="t"/>
              <a:pathLst>
                <a:path extrusionOk="0" h="8572" w="6403">
                  <a:moveTo>
                    <a:pt x="6110" y="1"/>
                  </a:moveTo>
                  <a:cubicBezTo>
                    <a:pt x="6030" y="1"/>
                    <a:pt x="5951" y="38"/>
                    <a:pt x="5901" y="107"/>
                  </a:cubicBezTo>
                  <a:lnTo>
                    <a:pt x="5513" y="645"/>
                  </a:lnTo>
                  <a:cubicBezTo>
                    <a:pt x="5430" y="761"/>
                    <a:pt x="5456" y="923"/>
                    <a:pt x="5571" y="1006"/>
                  </a:cubicBezTo>
                  <a:cubicBezTo>
                    <a:pt x="5616" y="1039"/>
                    <a:pt x="5670" y="1054"/>
                    <a:pt x="5721" y="1054"/>
                  </a:cubicBezTo>
                  <a:cubicBezTo>
                    <a:pt x="5802" y="1054"/>
                    <a:pt x="5882" y="1018"/>
                    <a:pt x="5932" y="947"/>
                  </a:cubicBezTo>
                  <a:lnTo>
                    <a:pt x="6320" y="411"/>
                  </a:lnTo>
                  <a:cubicBezTo>
                    <a:pt x="6403" y="295"/>
                    <a:pt x="6377" y="133"/>
                    <a:pt x="6261" y="50"/>
                  </a:cubicBezTo>
                  <a:cubicBezTo>
                    <a:pt x="6216" y="17"/>
                    <a:pt x="6163" y="1"/>
                    <a:pt x="6110" y="1"/>
                  </a:cubicBezTo>
                  <a:close/>
                  <a:moveTo>
                    <a:pt x="4946" y="1611"/>
                  </a:moveTo>
                  <a:cubicBezTo>
                    <a:pt x="4866" y="1611"/>
                    <a:pt x="4788" y="1649"/>
                    <a:pt x="4738" y="1719"/>
                  </a:cubicBezTo>
                  <a:lnTo>
                    <a:pt x="3962" y="2792"/>
                  </a:lnTo>
                  <a:cubicBezTo>
                    <a:pt x="3879" y="2907"/>
                    <a:pt x="3905" y="3069"/>
                    <a:pt x="4020" y="3154"/>
                  </a:cubicBezTo>
                  <a:cubicBezTo>
                    <a:pt x="4065" y="3187"/>
                    <a:pt x="4119" y="3202"/>
                    <a:pt x="4170" y="3202"/>
                  </a:cubicBezTo>
                  <a:cubicBezTo>
                    <a:pt x="4251" y="3202"/>
                    <a:pt x="4329" y="3164"/>
                    <a:pt x="4381" y="3095"/>
                  </a:cubicBezTo>
                  <a:lnTo>
                    <a:pt x="5155" y="2022"/>
                  </a:lnTo>
                  <a:cubicBezTo>
                    <a:pt x="5240" y="1907"/>
                    <a:pt x="5212" y="1744"/>
                    <a:pt x="5098" y="1662"/>
                  </a:cubicBezTo>
                  <a:cubicBezTo>
                    <a:pt x="5052" y="1627"/>
                    <a:pt x="4999" y="1611"/>
                    <a:pt x="4946" y="1611"/>
                  </a:cubicBezTo>
                  <a:close/>
                  <a:moveTo>
                    <a:pt x="3784" y="3222"/>
                  </a:moveTo>
                  <a:cubicBezTo>
                    <a:pt x="3704" y="3222"/>
                    <a:pt x="3625" y="3260"/>
                    <a:pt x="3573" y="3330"/>
                  </a:cubicBezTo>
                  <a:lnTo>
                    <a:pt x="2799" y="4403"/>
                  </a:lnTo>
                  <a:cubicBezTo>
                    <a:pt x="2714" y="4519"/>
                    <a:pt x="2740" y="4681"/>
                    <a:pt x="2856" y="4764"/>
                  </a:cubicBezTo>
                  <a:cubicBezTo>
                    <a:pt x="2902" y="4798"/>
                    <a:pt x="2954" y="4814"/>
                    <a:pt x="3008" y="4814"/>
                  </a:cubicBezTo>
                  <a:cubicBezTo>
                    <a:pt x="3087" y="4814"/>
                    <a:pt x="3166" y="4776"/>
                    <a:pt x="3216" y="4707"/>
                  </a:cubicBezTo>
                  <a:lnTo>
                    <a:pt x="3993" y="3632"/>
                  </a:lnTo>
                  <a:cubicBezTo>
                    <a:pt x="4075" y="3516"/>
                    <a:pt x="4050" y="3356"/>
                    <a:pt x="3934" y="3271"/>
                  </a:cubicBezTo>
                  <a:cubicBezTo>
                    <a:pt x="3888" y="3238"/>
                    <a:pt x="3836" y="3222"/>
                    <a:pt x="3784" y="3222"/>
                  </a:cubicBezTo>
                  <a:close/>
                  <a:moveTo>
                    <a:pt x="2233" y="5370"/>
                  </a:moveTo>
                  <a:cubicBezTo>
                    <a:pt x="2152" y="5370"/>
                    <a:pt x="2073" y="5408"/>
                    <a:pt x="2022" y="5478"/>
                  </a:cubicBezTo>
                  <a:lnTo>
                    <a:pt x="1634" y="6014"/>
                  </a:lnTo>
                  <a:cubicBezTo>
                    <a:pt x="1551" y="6130"/>
                    <a:pt x="1577" y="6292"/>
                    <a:pt x="1693" y="6375"/>
                  </a:cubicBezTo>
                  <a:cubicBezTo>
                    <a:pt x="1738" y="6408"/>
                    <a:pt x="1791" y="6423"/>
                    <a:pt x="1843" y="6423"/>
                  </a:cubicBezTo>
                  <a:cubicBezTo>
                    <a:pt x="1924" y="6423"/>
                    <a:pt x="2003" y="6387"/>
                    <a:pt x="2053" y="6316"/>
                  </a:cubicBezTo>
                  <a:lnTo>
                    <a:pt x="2442" y="5780"/>
                  </a:lnTo>
                  <a:cubicBezTo>
                    <a:pt x="2524" y="5664"/>
                    <a:pt x="2499" y="5502"/>
                    <a:pt x="2383" y="5419"/>
                  </a:cubicBezTo>
                  <a:cubicBezTo>
                    <a:pt x="2338" y="5386"/>
                    <a:pt x="2285" y="5370"/>
                    <a:pt x="2233" y="5370"/>
                  </a:cubicBezTo>
                  <a:close/>
                  <a:moveTo>
                    <a:pt x="1068" y="6981"/>
                  </a:moveTo>
                  <a:cubicBezTo>
                    <a:pt x="988" y="6981"/>
                    <a:pt x="910" y="7019"/>
                    <a:pt x="860" y="7087"/>
                  </a:cubicBezTo>
                  <a:lnTo>
                    <a:pt x="83" y="8162"/>
                  </a:lnTo>
                  <a:cubicBezTo>
                    <a:pt x="0" y="8278"/>
                    <a:pt x="26" y="8438"/>
                    <a:pt x="142" y="8523"/>
                  </a:cubicBezTo>
                  <a:cubicBezTo>
                    <a:pt x="187" y="8556"/>
                    <a:pt x="240" y="8571"/>
                    <a:pt x="292" y="8571"/>
                  </a:cubicBezTo>
                  <a:cubicBezTo>
                    <a:pt x="373" y="8571"/>
                    <a:pt x="451" y="8533"/>
                    <a:pt x="503" y="8464"/>
                  </a:cubicBezTo>
                  <a:lnTo>
                    <a:pt x="1277" y="7391"/>
                  </a:lnTo>
                  <a:cubicBezTo>
                    <a:pt x="1360" y="7275"/>
                    <a:pt x="1334" y="7113"/>
                    <a:pt x="1220" y="7030"/>
                  </a:cubicBezTo>
                  <a:cubicBezTo>
                    <a:pt x="1174" y="6997"/>
                    <a:pt x="1121" y="6981"/>
                    <a:pt x="1068" y="698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905189" y="3500220"/>
              <a:ext cx="50796" cy="48502"/>
            </a:xfrm>
            <a:custGeom>
              <a:rect b="b" l="l" r="r" t="t"/>
              <a:pathLst>
                <a:path extrusionOk="0" h="4462" w="4673">
                  <a:moveTo>
                    <a:pt x="4385" y="0"/>
                  </a:moveTo>
                  <a:cubicBezTo>
                    <a:pt x="4321" y="0"/>
                    <a:pt x="4257" y="24"/>
                    <a:pt x="4208" y="73"/>
                  </a:cubicBezTo>
                  <a:lnTo>
                    <a:pt x="3447" y="804"/>
                  </a:lnTo>
                  <a:cubicBezTo>
                    <a:pt x="3345" y="902"/>
                    <a:pt x="3342" y="1066"/>
                    <a:pt x="3440" y="1168"/>
                  </a:cubicBezTo>
                  <a:cubicBezTo>
                    <a:pt x="3490" y="1222"/>
                    <a:pt x="3559" y="1247"/>
                    <a:pt x="3627" y="1247"/>
                  </a:cubicBezTo>
                  <a:cubicBezTo>
                    <a:pt x="3690" y="1247"/>
                    <a:pt x="3756" y="1225"/>
                    <a:pt x="3806" y="1175"/>
                  </a:cubicBezTo>
                  <a:lnTo>
                    <a:pt x="4565" y="445"/>
                  </a:lnTo>
                  <a:cubicBezTo>
                    <a:pt x="4669" y="347"/>
                    <a:pt x="4672" y="183"/>
                    <a:pt x="4572" y="80"/>
                  </a:cubicBezTo>
                  <a:cubicBezTo>
                    <a:pt x="4521" y="27"/>
                    <a:pt x="4453" y="0"/>
                    <a:pt x="4385" y="0"/>
                  </a:cubicBezTo>
                  <a:close/>
                  <a:moveTo>
                    <a:pt x="2671" y="1650"/>
                  </a:moveTo>
                  <a:cubicBezTo>
                    <a:pt x="2607" y="1650"/>
                    <a:pt x="2543" y="1673"/>
                    <a:pt x="2493" y="1722"/>
                  </a:cubicBezTo>
                  <a:lnTo>
                    <a:pt x="2015" y="2181"/>
                  </a:lnTo>
                  <a:cubicBezTo>
                    <a:pt x="1913" y="2279"/>
                    <a:pt x="1910" y="2443"/>
                    <a:pt x="2008" y="2547"/>
                  </a:cubicBezTo>
                  <a:cubicBezTo>
                    <a:pt x="2058" y="2598"/>
                    <a:pt x="2126" y="2626"/>
                    <a:pt x="2195" y="2626"/>
                  </a:cubicBezTo>
                  <a:cubicBezTo>
                    <a:pt x="2259" y="2626"/>
                    <a:pt x="2322" y="2602"/>
                    <a:pt x="2374" y="2553"/>
                  </a:cubicBezTo>
                  <a:lnTo>
                    <a:pt x="2850" y="2095"/>
                  </a:lnTo>
                  <a:cubicBezTo>
                    <a:pt x="2954" y="1996"/>
                    <a:pt x="2957" y="1832"/>
                    <a:pt x="2857" y="1729"/>
                  </a:cubicBezTo>
                  <a:cubicBezTo>
                    <a:pt x="2807" y="1676"/>
                    <a:pt x="2739" y="1650"/>
                    <a:pt x="2671" y="1650"/>
                  </a:cubicBezTo>
                  <a:close/>
                  <a:moveTo>
                    <a:pt x="1239" y="3026"/>
                  </a:moveTo>
                  <a:cubicBezTo>
                    <a:pt x="1175" y="3026"/>
                    <a:pt x="1111" y="3050"/>
                    <a:pt x="1061" y="3099"/>
                  </a:cubicBezTo>
                  <a:lnTo>
                    <a:pt x="105" y="4016"/>
                  </a:lnTo>
                  <a:cubicBezTo>
                    <a:pt x="4" y="4117"/>
                    <a:pt x="0" y="4279"/>
                    <a:pt x="99" y="4382"/>
                  </a:cubicBezTo>
                  <a:cubicBezTo>
                    <a:pt x="149" y="4434"/>
                    <a:pt x="218" y="4462"/>
                    <a:pt x="285" y="4462"/>
                  </a:cubicBezTo>
                  <a:cubicBezTo>
                    <a:pt x="349" y="4462"/>
                    <a:pt x="414" y="4437"/>
                    <a:pt x="464" y="4389"/>
                  </a:cubicBezTo>
                  <a:lnTo>
                    <a:pt x="1418" y="3471"/>
                  </a:lnTo>
                  <a:cubicBezTo>
                    <a:pt x="1522" y="3371"/>
                    <a:pt x="1524" y="3209"/>
                    <a:pt x="1425" y="3106"/>
                  </a:cubicBezTo>
                  <a:cubicBezTo>
                    <a:pt x="1375" y="3053"/>
                    <a:pt x="1307" y="3026"/>
                    <a:pt x="1239" y="3026"/>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7"/>
            <p:cNvSpPr/>
            <p:nvPr/>
          </p:nvSpPr>
          <p:spPr>
            <a:xfrm>
              <a:off x="801967" y="3488850"/>
              <a:ext cx="138332" cy="93286"/>
            </a:xfrm>
            <a:custGeom>
              <a:rect b="b" l="l" r="r" t="t"/>
              <a:pathLst>
                <a:path extrusionOk="0" h="8582" w="12726">
                  <a:moveTo>
                    <a:pt x="12430" y="0"/>
                  </a:moveTo>
                  <a:cubicBezTo>
                    <a:pt x="12381" y="0"/>
                    <a:pt x="12332" y="14"/>
                    <a:pt x="12288" y="44"/>
                  </a:cubicBezTo>
                  <a:lnTo>
                    <a:pt x="11185" y="777"/>
                  </a:lnTo>
                  <a:cubicBezTo>
                    <a:pt x="11066" y="856"/>
                    <a:pt x="11033" y="1017"/>
                    <a:pt x="11113" y="1134"/>
                  </a:cubicBezTo>
                  <a:cubicBezTo>
                    <a:pt x="11163" y="1210"/>
                    <a:pt x="11246" y="1250"/>
                    <a:pt x="11328" y="1250"/>
                  </a:cubicBezTo>
                  <a:cubicBezTo>
                    <a:pt x="11377" y="1250"/>
                    <a:pt x="11427" y="1236"/>
                    <a:pt x="11472" y="1207"/>
                  </a:cubicBezTo>
                  <a:lnTo>
                    <a:pt x="12574" y="473"/>
                  </a:lnTo>
                  <a:cubicBezTo>
                    <a:pt x="12693" y="396"/>
                    <a:pt x="12726" y="235"/>
                    <a:pt x="12646" y="116"/>
                  </a:cubicBezTo>
                  <a:cubicBezTo>
                    <a:pt x="12596" y="41"/>
                    <a:pt x="12514" y="0"/>
                    <a:pt x="12430" y="0"/>
                  </a:cubicBezTo>
                  <a:close/>
                  <a:moveTo>
                    <a:pt x="10777" y="1101"/>
                  </a:moveTo>
                  <a:cubicBezTo>
                    <a:pt x="10728" y="1101"/>
                    <a:pt x="10677" y="1115"/>
                    <a:pt x="10633" y="1145"/>
                  </a:cubicBezTo>
                  <a:lnTo>
                    <a:pt x="9531" y="1876"/>
                  </a:lnTo>
                  <a:cubicBezTo>
                    <a:pt x="9412" y="1955"/>
                    <a:pt x="9379" y="2116"/>
                    <a:pt x="9458" y="2235"/>
                  </a:cubicBezTo>
                  <a:cubicBezTo>
                    <a:pt x="9508" y="2309"/>
                    <a:pt x="9589" y="2350"/>
                    <a:pt x="9674" y="2350"/>
                  </a:cubicBezTo>
                  <a:cubicBezTo>
                    <a:pt x="9722" y="2350"/>
                    <a:pt x="9772" y="2337"/>
                    <a:pt x="9815" y="2307"/>
                  </a:cubicBezTo>
                  <a:lnTo>
                    <a:pt x="10920" y="1574"/>
                  </a:lnTo>
                  <a:cubicBezTo>
                    <a:pt x="11039" y="1495"/>
                    <a:pt x="11070" y="1334"/>
                    <a:pt x="10992" y="1217"/>
                  </a:cubicBezTo>
                  <a:cubicBezTo>
                    <a:pt x="10942" y="1141"/>
                    <a:pt x="10860" y="1101"/>
                    <a:pt x="10777" y="1101"/>
                  </a:cubicBezTo>
                  <a:close/>
                  <a:moveTo>
                    <a:pt x="8569" y="2566"/>
                  </a:moveTo>
                  <a:cubicBezTo>
                    <a:pt x="8520" y="2566"/>
                    <a:pt x="8471" y="2580"/>
                    <a:pt x="8427" y="2609"/>
                  </a:cubicBezTo>
                  <a:lnTo>
                    <a:pt x="7876" y="2977"/>
                  </a:lnTo>
                  <a:cubicBezTo>
                    <a:pt x="7757" y="3056"/>
                    <a:pt x="7724" y="3215"/>
                    <a:pt x="7804" y="3334"/>
                  </a:cubicBezTo>
                  <a:cubicBezTo>
                    <a:pt x="7854" y="3410"/>
                    <a:pt x="7935" y="3449"/>
                    <a:pt x="8019" y="3449"/>
                  </a:cubicBezTo>
                  <a:cubicBezTo>
                    <a:pt x="8068" y="3449"/>
                    <a:pt x="8118" y="3436"/>
                    <a:pt x="8161" y="3406"/>
                  </a:cubicBezTo>
                  <a:lnTo>
                    <a:pt x="8713" y="3039"/>
                  </a:lnTo>
                  <a:cubicBezTo>
                    <a:pt x="8832" y="2961"/>
                    <a:pt x="8865" y="2801"/>
                    <a:pt x="8785" y="2682"/>
                  </a:cubicBezTo>
                  <a:cubicBezTo>
                    <a:pt x="8735" y="2607"/>
                    <a:pt x="8653" y="2566"/>
                    <a:pt x="8569" y="2566"/>
                  </a:cubicBezTo>
                  <a:close/>
                  <a:moveTo>
                    <a:pt x="6916" y="3666"/>
                  </a:moveTo>
                  <a:cubicBezTo>
                    <a:pt x="6867" y="3666"/>
                    <a:pt x="6816" y="3680"/>
                    <a:pt x="6772" y="3710"/>
                  </a:cubicBezTo>
                  <a:lnTo>
                    <a:pt x="5668" y="4443"/>
                  </a:lnTo>
                  <a:cubicBezTo>
                    <a:pt x="5551" y="4521"/>
                    <a:pt x="5518" y="4681"/>
                    <a:pt x="5597" y="4800"/>
                  </a:cubicBezTo>
                  <a:cubicBezTo>
                    <a:pt x="5646" y="4876"/>
                    <a:pt x="5728" y="4916"/>
                    <a:pt x="5811" y="4916"/>
                  </a:cubicBezTo>
                  <a:cubicBezTo>
                    <a:pt x="5861" y="4916"/>
                    <a:pt x="5911" y="4902"/>
                    <a:pt x="5954" y="4873"/>
                  </a:cubicBezTo>
                  <a:lnTo>
                    <a:pt x="7059" y="4139"/>
                  </a:lnTo>
                  <a:cubicBezTo>
                    <a:pt x="7178" y="4060"/>
                    <a:pt x="7209" y="3900"/>
                    <a:pt x="7131" y="3782"/>
                  </a:cubicBezTo>
                  <a:cubicBezTo>
                    <a:pt x="7081" y="3707"/>
                    <a:pt x="6999" y="3666"/>
                    <a:pt x="6916" y="3666"/>
                  </a:cubicBezTo>
                  <a:close/>
                  <a:moveTo>
                    <a:pt x="5261" y="4766"/>
                  </a:moveTo>
                  <a:cubicBezTo>
                    <a:pt x="5211" y="4766"/>
                    <a:pt x="5162" y="4780"/>
                    <a:pt x="5118" y="4809"/>
                  </a:cubicBezTo>
                  <a:lnTo>
                    <a:pt x="4014" y="5542"/>
                  </a:lnTo>
                  <a:cubicBezTo>
                    <a:pt x="3894" y="5621"/>
                    <a:pt x="3863" y="5780"/>
                    <a:pt x="3941" y="5899"/>
                  </a:cubicBezTo>
                  <a:cubicBezTo>
                    <a:pt x="3991" y="5975"/>
                    <a:pt x="4074" y="6015"/>
                    <a:pt x="4157" y="6015"/>
                  </a:cubicBezTo>
                  <a:cubicBezTo>
                    <a:pt x="4205" y="6015"/>
                    <a:pt x="4255" y="6001"/>
                    <a:pt x="4300" y="5972"/>
                  </a:cubicBezTo>
                  <a:lnTo>
                    <a:pt x="5402" y="5240"/>
                  </a:lnTo>
                  <a:cubicBezTo>
                    <a:pt x="5521" y="5161"/>
                    <a:pt x="5554" y="5000"/>
                    <a:pt x="5475" y="4881"/>
                  </a:cubicBezTo>
                  <a:cubicBezTo>
                    <a:pt x="5426" y="4806"/>
                    <a:pt x="5344" y="4766"/>
                    <a:pt x="5261" y="4766"/>
                  </a:cubicBezTo>
                  <a:close/>
                  <a:moveTo>
                    <a:pt x="3053" y="6232"/>
                  </a:moveTo>
                  <a:cubicBezTo>
                    <a:pt x="3004" y="6232"/>
                    <a:pt x="2954" y="6246"/>
                    <a:pt x="2911" y="6275"/>
                  </a:cubicBezTo>
                  <a:lnTo>
                    <a:pt x="2359" y="6643"/>
                  </a:lnTo>
                  <a:cubicBezTo>
                    <a:pt x="2240" y="6720"/>
                    <a:pt x="2207" y="6881"/>
                    <a:pt x="2287" y="7000"/>
                  </a:cubicBezTo>
                  <a:cubicBezTo>
                    <a:pt x="2337" y="7074"/>
                    <a:pt x="2419" y="7115"/>
                    <a:pt x="2502" y="7115"/>
                  </a:cubicBezTo>
                  <a:cubicBezTo>
                    <a:pt x="2551" y="7115"/>
                    <a:pt x="2601" y="7102"/>
                    <a:pt x="2645" y="7072"/>
                  </a:cubicBezTo>
                  <a:lnTo>
                    <a:pt x="3196" y="6705"/>
                  </a:lnTo>
                  <a:cubicBezTo>
                    <a:pt x="3315" y="6627"/>
                    <a:pt x="3348" y="6467"/>
                    <a:pt x="3268" y="6348"/>
                  </a:cubicBezTo>
                  <a:cubicBezTo>
                    <a:pt x="3218" y="6273"/>
                    <a:pt x="3136" y="6232"/>
                    <a:pt x="3053" y="6232"/>
                  </a:cubicBezTo>
                  <a:close/>
                  <a:moveTo>
                    <a:pt x="1399" y="7331"/>
                  </a:moveTo>
                  <a:cubicBezTo>
                    <a:pt x="1349" y="7331"/>
                    <a:pt x="1299" y="7346"/>
                    <a:pt x="1255" y="7376"/>
                  </a:cubicBezTo>
                  <a:lnTo>
                    <a:pt x="153" y="8109"/>
                  </a:lnTo>
                  <a:cubicBezTo>
                    <a:pt x="33" y="8187"/>
                    <a:pt x="1" y="8347"/>
                    <a:pt x="80" y="8466"/>
                  </a:cubicBezTo>
                  <a:cubicBezTo>
                    <a:pt x="130" y="8541"/>
                    <a:pt x="213" y="8582"/>
                    <a:pt x="296" y="8582"/>
                  </a:cubicBezTo>
                  <a:cubicBezTo>
                    <a:pt x="344" y="8582"/>
                    <a:pt x="394" y="8566"/>
                    <a:pt x="439" y="8539"/>
                  </a:cubicBezTo>
                  <a:lnTo>
                    <a:pt x="1541" y="7806"/>
                  </a:lnTo>
                  <a:cubicBezTo>
                    <a:pt x="1660" y="7726"/>
                    <a:pt x="1693" y="7566"/>
                    <a:pt x="1614" y="7447"/>
                  </a:cubicBezTo>
                  <a:cubicBezTo>
                    <a:pt x="1564" y="7372"/>
                    <a:pt x="1482" y="7331"/>
                    <a:pt x="1399" y="733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7"/>
            <p:cNvSpPr/>
            <p:nvPr/>
          </p:nvSpPr>
          <p:spPr>
            <a:xfrm>
              <a:off x="726790" y="3469904"/>
              <a:ext cx="209139" cy="93058"/>
            </a:xfrm>
            <a:custGeom>
              <a:rect b="b" l="l" r="r" t="t"/>
              <a:pathLst>
                <a:path extrusionOk="0" h="8561" w="19240">
                  <a:moveTo>
                    <a:pt x="18946" y="0"/>
                  </a:moveTo>
                  <a:cubicBezTo>
                    <a:pt x="18911" y="0"/>
                    <a:pt x="18877" y="7"/>
                    <a:pt x="18843" y="22"/>
                  </a:cubicBezTo>
                  <a:lnTo>
                    <a:pt x="18438" y="198"/>
                  </a:lnTo>
                  <a:cubicBezTo>
                    <a:pt x="18307" y="253"/>
                    <a:pt x="18246" y="405"/>
                    <a:pt x="18303" y="536"/>
                  </a:cubicBezTo>
                  <a:cubicBezTo>
                    <a:pt x="18344" y="634"/>
                    <a:pt x="18439" y="693"/>
                    <a:pt x="18539" y="693"/>
                  </a:cubicBezTo>
                  <a:cubicBezTo>
                    <a:pt x="18574" y="693"/>
                    <a:pt x="18608" y="686"/>
                    <a:pt x="18641" y="672"/>
                  </a:cubicBezTo>
                  <a:lnTo>
                    <a:pt x="19048" y="496"/>
                  </a:lnTo>
                  <a:cubicBezTo>
                    <a:pt x="19179" y="439"/>
                    <a:pt x="19240" y="288"/>
                    <a:pt x="19183" y="156"/>
                  </a:cubicBezTo>
                  <a:cubicBezTo>
                    <a:pt x="19141" y="59"/>
                    <a:pt x="19046" y="0"/>
                    <a:pt x="18946" y="0"/>
                  </a:cubicBezTo>
                  <a:close/>
                  <a:moveTo>
                    <a:pt x="17931" y="439"/>
                  </a:moveTo>
                  <a:cubicBezTo>
                    <a:pt x="17897" y="439"/>
                    <a:pt x="17862" y="446"/>
                    <a:pt x="17829" y="460"/>
                  </a:cubicBezTo>
                  <a:lnTo>
                    <a:pt x="16612" y="985"/>
                  </a:lnTo>
                  <a:cubicBezTo>
                    <a:pt x="16481" y="1040"/>
                    <a:pt x="16421" y="1192"/>
                    <a:pt x="16478" y="1323"/>
                  </a:cubicBezTo>
                  <a:cubicBezTo>
                    <a:pt x="16521" y="1421"/>
                    <a:pt x="16616" y="1480"/>
                    <a:pt x="16716" y="1480"/>
                  </a:cubicBezTo>
                  <a:cubicBezTo>
                    <a:pt x="16749" y="1480"/>
                    <a:pt x="16785" y="1473"/>
                    <a:pt x="16818" y="1459"/>
                  </a:cubicBezTo>
                  <a:lnTo>
                    <a:pt x="18034" y="935"/>
                  </a:lnTo>
                  <a:cubicBezTo>
                    <a:pt x="18165" y="878"/>
                    <a:pt x="18225" y="726"/>
                    <a:pt x="18169" y="595"/>
                  </a:cubicBezTo>
                  <a:cubicBezTo>
                    <a:pt x="18126" y="497"/>
                    <a:pt x="18031" y="439"/>
                    <a:pt x="17931" y="439"/>
                  </a:cubicBezTo>
                  <a:close/>
                  <a:moveTo>
                    <a:pt x="15499" y="1487"/>
                  </a:moveTo>
                  <a:cubicBezTo>
                    <a:pt x="15465" y="1487"/>
                    <a:pt x="15430" y="1494"/>
                    <a:pt x="15396" y="1509"/>
                  </a:cubicBezTo>
                  <a:lnTo>
                    <a:pt x="14789" y="1771"/>
                  </a:lnTo>
                  <a:cubicBezTo>
                    <a:pt x="14658" y="1826"/>
                    <a:pt x="14597" y="1978"/>
                    <a:pt x="14654" y="2109"/>
                  </a:cubicBezTo>
                  <a:cubicBezTo>
                    <a:pt x="14696" y="2208"/>
                    <a:pt x="14791" y="2266"/>
                    <a:pt x="14891" y="2266"/>
                  </a:cubicBezTo>
                  <a:cubicBezTo>
                    <a:pt x="14925" y="2266"/>
                    <a:pt x="14960" y="2260"/>
                    <a:pt x="14992" y="2244"/>
                  </a:cubicBezTo>
                  <a:lnTo>
                    <a:pt x="15601" y="1982"/>
                  </a:lnTo>
                  <a:cubicBezTo>
                    <a:pt x="15733" y="1927"/>
                    <a:pt x="15793" y="1775"/>
                    <a:pt x="15736" y="1644"/>
                  </a:cubicBezTo>
                  <a:cubicBezTo>
                    <a:pt x="15694" y="1546"/>
                    <a:pt x="15599" y="1487"/>
                    <a:pt x="15499" y="1487"/>
                  </a:cubicBezTo>
                  <a:close/>
                  <a:moveTo>
                    <a:pt x="13676" y="2274"/>
                  </a:moveTo>
                  <a:cubicBezTo>
                    <a:pt x="13641" y="2274"/>
                    <a:pt x="13606" y="2281"/>
                    <a:pt x="13573" y="2296"/>
                  </a:cubicBezTo>
                  <a:lnTo>
                    <a:pt x="12356" y="2820"/>
                  </a:lnTo>
                  <a:cubicBezTo>
                    <a:pt x="12225" y="2875"/>
                    <a:pt x="12165" y="3027"/>
                    <a:pt x="12222" y="3158"/>
                  </a:cubicBezTo>
                  <a:cubicBezTo>
                    <a:pt x="12263" y="3257"/>
                    <a:pt x="12358" y="3315"/>
                    <a:pt x="12458" y="3315"/>
                  </a:cubicBezTo>
                  <a:cubicBezTo>
                    <a:pt x="12493" y="3315"/>
                    <a:pt x="12527" y="3308"/>
                    <a:pt x="12560" y="3295"/>
                  </a:cubicBezTo>
                  <a:lnTo>
                    <a:pt x="13776" y="2770"/>
                  </a:lnTo>
                  <a:cubicBezTo>
                    <a:pt x="13907" y="2713"/>
                    <a:pt x="13968" y="2561"/>
                    <a:pt x="13911" y="2430"/>
                  </a:cubicBezTo>
                  <a:cubicBezTo>
                    <a:pt x="13870" y="2333"/>
                    <a:pt x="13775" y="2274"/>
                    <a:pt x="13676" y="2274"/>
                  </a:cubicBezTo>
                  <a:close/>
                  <a:moveTo>
                    <a:pt x="11851" y="3060"/>
                  </a:moveTo>
                  <a:cubicBezTo>
                    <a:pt x="11816" y="3060"/>
                    <a:pt x="11781" y="3067"/>
                    <a:pt x="11747" y="3082"/>
                  </a:cubicBezTo>
                  <a:lnTo>
                    <a:pt x="10531" y="3607"/>
                  </a:lnTo>
                  <a:cubicBezTo>
                    <a:pt x="10400" y="3662"/>
                    <a:pt x="10340" y="3814"/>
                    <a:pt x="10396" y="3945"/>
                  </a:cubicBezTo>
                  <a:cubicBezTo>
                    <a:pt x="10438" y="4043"/>
                    <a:pt x="10533" y="4102"/>
                    <a:pt x="10633" y="4102"/>
                  </a:cubicBezTo>
                  <a:cubicBezTo>
                    <a:pt x="10667" y="4102"/>
                    <a:pt x="10702" y="4095"/>
                    <a:pt x="10736" y="4080"/>
                  </a:cubicBezTo>
                  <a:lnTo>
                    <a:pt x="11953" y="3555"/>
                  </a:lnTo>
                  <a:cubicBezTo>
                    <a:pt x="12084" y="3500"/>
                    <a:pt x="12144" y="3348"/>
                    <a:pt x="12087" y="3217"/>
                  </a:cubicBezTo>
                  <a:cubicBezTo>
                    <a:pt x="12045" y="3120"/>
                    <a:pt x="11950" y="3060"/>
                    <a:pt x="11851" y="3060"/>
                  </a:cubicBezTo>
                  <a:close/>
                  <a:moveTo>
                    <a:pt x="9417" y="4110"/>
                  </a:moveTo>
                  <a:cubicBezTo>
                    <a:pt x="9382" y="4110"/>
                    <a:pt x="9348" y="4117"/>
                    <a:pt x="9315" y="4131"/>
                  </a:cubicBezTo>
                  <a:lnTo>
                    <a:pt x="8707" y="4394"/>
                  </a:lnTo>
                  <a:cubicBezTo>
                    <a:pt x="8575" y="4449"/>
                    <a:pt x="8516" y="4601"/>
                    <a:pt x="8571" y="4732"/>
                  </a:cubicBezTo>
                  <a:cubicBezTo>
                    <a:pt x="8614" y="4830"/>
                    <a:pt x="8709" y="4889"/>
                    <a:pt x="8809" y="4889"/>
                  </a:cubicBezTo>
                  <a:cubicBezTo>
                    <a:pt x="8844" y="4889"/>
                    <a:pt x="8878" y="4882"/>
                    <a:pt x="8911" y="4868"/>
                  </a:cubicBezTo>
                  <a:lnTo>
                    <a:pt x="9520" y="4606"/>
                  </a:lnTo>
                  <a:cubicBezTo>
                    <a:pt x="9651" y="4549"/>
                    <a:pt x="9712" y="4397"/>
                    <a:pt x="9655" y="4266"/>
                  </a:cubicBezTo>
                  <a:cubicBezTo>
                    <a:pt x="9612" y="4168"/>
                    <a:pt x="9516" y="4110"/>
                    <a:pt x="9417" y="4110"/>
                  </a:cubicBezTo>
                  <a:close/>
                  <a:moveTo>
                    <a:pt x="7593" y="4896"/>
                  </a:moveTo>
                  <a:cubicBezTo>
                    <a:pt x="7559" y="4896"/>
                    <a:pt x="7524" y="4903"/>
                    <a:pt x="7491" y="4918"/>
                  </a:cubicBezTo>
                  <a:lnTo>
                    <a:pt x="6273" y="5443"/>
                  </a:lnTo>
                  <a:cubicBezTo>
                    <a:pt x="6142" y="5499"/>
                    <a:pt x="6082" y="5651"/>
                    <a:pt x="6139" y="5782"/>
                  </a:cubicBezTo>
                  <a:cubicBezTo>
                    <a:pt x="6182" y="5879"/>
                    <a:pt x="6277" y="5938"/>
                    <a:pt x="6377" y="5938"/>
                  </a:cubicBezTo>
                  <a:cubicBezTo>
                    <a:pt x="6409" y="5938"/>
                    <a:pt x="6446" y="5931"/>
                    <a:pt x="6478" y="5917"/>
                  </a:cubicBezTo>
                  <a:lnTo>
                    <a:pt x="7695" y="5393"/>
                  </a:lnTo>
                  <a:cubicBezTo>
                    <a:pt x="7826" y="5336"/>
                    <a:pt x="7886" y="5184"/>
                    <a:pt x="7829" y="5053"/>
                  </a:cubicBezTo>
                  <a:cubicBezTo>
                    <a:pt x="7787" y="4955"/>
                    <a:pt x="7692" y="4896"/>
                    <a:pt x="7593" y="4896"/>
                  </a:cubicBezTo>
                  <a:close/>
                  <a:moveTo>
                    <a:pt x="5769" y="5683"/>
                  </a:moveTo>
                  <a:cubicBezTo>
                    <a:pt x="5735" y="5683"/>
                    <a:pt x="5700" y="5690"/>
                    <a:pt x="5666" y="5705"/>
                  </a:cubicBezTo>
                  <a:lnTo>
                    <a:pt x="4450" y="6229"/>
                  </a:lnTo>
                  <a:cubicBezTo>
                    <a:pt x="4319" y="6286"/>
                    <a:pt x="4258" y="6438"/>
                    <a:pt x="4315" y="6569"/>
                  </a:cubicBezTo>
                  <a:cubicBezTo>
                    <a:pt x="4356" y="6666"/>
                    <a:pt x="4451" y="6724"/>
                    <a:pt x="4551" y="6724"/>
                  </a:cubicBezTo>
                  <a:cubicBezTo>
                    <a:pt x="4586" y="6724"/>
                    <a:pt x="4620" y="6717"/>
                    <a:pt x="4653" y="6704"/>
                  </a:cubicBezTo>
                  <a:lnTo>
                    <a:pt x="5869" y="6179"/>
                  </a:lnTo>
                  <a:cubicBezTo>
                    <a:pt x="6001" y="6122"/>
                    <a:pt x="6061" y="5970"/>
                    <a:pt x="6006" y="5839"/>
                  </a:cubicBezTo>
                  <a:cubicBezTo>
                    <a:pt x="5963" y="5742"/>
                    <a:pt x="5869" y="5683"/>
                    <a:pt x="5769" y="5683"/>
                  </a:cubicBezTo>
                  <a:close/>
                  <a:moveTo>
                    <a:pt x="3336" y="6732"/>
                  </a:moveTo>
                  <a:cubicBezTo>
                    <a:pt x="3301" y="6732"/>
                    <a:pt x="3266" y="6739"/>
                    <a:pt x="3232" y="6754"/>
                  </a:cubicBezTo>
                  <a:lnTo>
                    <a:pt x="2624" y="7016"/>
                  </a:lnTo>
                  <a:cubicBezTo>
                    <a:pt x="2493" y="7073"/>
                    <a:pt x="2433" y="7225"/>
                    <a:pt x="2490" y="7356"/>
                  </a:cubicBezTo>
                  <a:cubicBezTo>
                    <a:pt x="2531" y="7452"/>
                    <a:pt x="2628" y="7511"/>
                    <a:pt x="2726" y="7511"/>
                  </a:cubicBezTo>
                  <a:cubicBezTo>
                    <a:pt x="2761" y="7511"/>
                    <a:pt x="2795" y="7504"/>
                    <a:pt x="2830" y="7490"/>
                  </a:cubicBezTo>
                  <a:lnTo>
                    <a:pt x="3437" y="7228"/>
                  </a:lnTo>
                  <a:cubicBezTo>
                    <a:pt x="3568" y="7171"/>
                    <a:pt x="3628" y="7019"/>
                    <a:pt x="3572" y="6888"/>
                  </a:cubicBezTo>
                  <a:cubicBezTo>
                    <a:pt x="3529" y="6791"/>
                    <a:pt x="3435" y="6732"/>
                    <a:pt x="3336" y="6732"/>
                  </a:cubicBezTo>
                  <a:close/>
                  <a:moveTo>
                    <a:pt x="1511" y="7519"/>
                  </a:moveTo>
                  <a:cubicBezTo>
                    <a:pt x="1476" y="7519"/>
                    <a:pt x="1442" y="7526"/>
                    <a:pt x="1408" y="7540"/>
                  </a:cubicBezTo>
                  <a:lnTo>
                    <a:pt x="192" y="8065"/>
                  </a:lnTo>
                  <a:cubicBezTo>
                    <a:pt x="61" y="8122"/>
                    <a:pt x="0" y="8274"/>
                    <a:pt x="57" y="8405"/>
                  </a:cubicBezTo>
                  <a:cubicBezTo>
                    <a:pt x="99" y="8501"/>
                    <a:pt x="194" y="8560"/>
                    <a:pt x="294" y="8560"/>
                  </a:cubicBezTo>
                  <a:cubicBezTo>
                    <a:pt x="328" y="8560"/>
                    <a:pt x="363" y="8553"/>
                    <a:pt x="395" y="8539"/>
                  </a:cubicBezTo>
                  <a:lnTo>
                    <a:pt x="1613" y="8015"/>
                  </a:lnTo>
                  <a:cubicBezTo>
                    <a:pt x="1745" y="7958"/>
                    <a:pt x="1803" y="7806"/>
                    <a:pt x="1748" y="7675"/>
                  </a:cubicBezTo>
                  <a:cubicBezTo>
                    <a:pt x="1706" y="7577"/>
                    <a:pt x="1611" y="7519"/>
                    <a:pt x="1511" y="751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7"/>
            <p:cNvSpPr/>
            <p:nvPr/>
          </p:nvSpPr>
          <p:spPr>
            <a:xfrm>
              <a:off x="815435" y="3453316"/>
              <a:ext cx="111385" cy="30001"/>
            </a:xfrm>
            <a:custGeom>
              <a:rect b="b" l="l" r="r" t="t"/>
              <a:pathLst>
                <a:path extrusionOk="0" h="2760" w="10247">
                  <a:moveTo>
                    <a:pt x="9962" y="1"/>
                  </a:moveTo>
                  <a:cubicBezTo>
                    <a:pt x="9943" y="1"/>
                    <a:pt x="9924" y="3"/>
                    <a:pt x="9905" y="7"/>
                  </a:cubicBezTo>
                  <a:lnTo>
                    <a:pt x="9260" y="157"/>
                  </a:lnTo>
                  <a:cubicBezTo>
                    <a:pt x="9120" y="188"/>
                    <a:pt x="9034" y="328"/>
                    <a:pt x="9066" y="466"/>
                  </a:cubicBezTo>
                  <a:cubicBezTo>
                    <a:pt x="9094" y="587"/>
                    <a:pt x="9199" y="666"/>
                    <a:pt x="9317" y="666"/>
                  </a:cubicBezTo>
                  <a:lnTo>
                    <a:pt x="9317" y="666"/>
                  </a:lnTo>
                  <a:cubicBezTo>
                    <a:pt x="9338" y="666"/>
                    <a:pt x="9356" y="665"/>
                    <a:pt x="9375" y="659"/>
                  </a:cubicBezTo>
                  <a:lnTo>
                    <a:pt x="10020" y="511"/>
                  </a:lnTo>
                  <a:cubicBezTo>
                    <a:pt x="10160" y="478"/>
                    <a:pt x="10246" y="340"/>
                    <a:pt x="10215" y="201"/>
                  </a:cubicBezTo>
                  <a:cubicBezTo>
                    <a:pt x="10187" y="82"/>
                    <a:pt x="10079" y="1"/>
                    <a:pt x="9962" y="1"/>
                  </a:cubicBezTo>
                  <a:close/>
                  <a:moveTo>
                    <a:pt x="9317" y="666"/>
                  </a:moveTo>
                  <a:cubicBezTo>
                    <a:pt x="9317" y="666"/>
                    <a:pt x="9317" y="666"/>
                    <a:pt x="9317" y="666"/>
                  </a:cubicBezTo>
                  <a:lnTo>
                    <a:pt x="9318" y="666"/>
                  </a:lnTo>
                  <a:cubicBezTo>
                    <a:pt x="9318" y="666"/>
                    <a:pt x="9318" y="666"/>
                    <a:pt x="9317" y="666"/>
                  </a:cubicBezTo>
                  <a:close/>
                  <a:moveTo>
                    <a:pt x="8026" y="450"/>
                  </a:moveTo>
                  <a:cubicBezTo>
                    <a:pt x="8008" y="450"/>
                    <a:pt x="7988" y="452"/>
                    <a:pt x="7969" y="456"/>
                  </a:cubicBezTo>
                  <a:lnTo>
                    <a:pt x="6679" y="754"/>
                  </a:lnTo>
                  <a:cubicBezTo>
                    <a:pt x="6539" y="787"/>
                    <a:pt x="6453" y="925"/>
                    <a:pt x="6485" y="1065"/>
                  </a:cubicBezTo>
                  <a:cubicBezTo>
                    <a:pt x="6513" y="1184"/>
                    <a:pt x="6618" y="1265"/>
                    <a:pt x="6736" y="1265"/>
                  </a:cubicBezTo>
                  <a:cubicBezTo>
                    <a:pt x="6756" y="1265"/>
                    <a:pt x="6775" y="1263"/>
                    <a:pt x="6794" y="1258"/>
                  </a:cubicBezTo>
                  <a:lnTo>
                    <a:pt x="8086" y="960"/>
                  </a:lnTo>
                  <a:cubicBezTo>
                    <a:pt x="8224" y="927"/>
                    <a:pt x="8311" y="789"/>
                    <a:pt x="8280" y="649"/>
                  </a:cubicBezTo>
                  <a:cubicBezTo>
                    <a:pt x="8251" y="530"/>
                    <a:pt x="8145" y="450"/>
                    <a:pt x="8026" y="450"/>
                  </a:cubicBezTo>
                  <a:close/>
                  <a:moveTo>
                    <a:pt x="6091" y="898"/>
                  </a:moveTo>
                  <a:cubicBezTo>
                    <a:pt x="6072" y="898"/>
                    <a:pt x="6053" y="900"/>
                    <a:pt x="6033" y="904"/>
                  </a:cubicBezTo>
                  <a:lnTo>
                    <a:pt x="4743" y="1203"/>
                  </a:lnTo>
                  <a:cubicBezTo>
                    <a:pt x="4603" y="1236"/>
                    <a:pt x="4517" y="1374"/>
                    <a:pt x="4550" y="1513"/>
                  </a:cubicBezTo>
                  <a:cubicBezTo>
                    <a:pt x="4577" y="1632"/>
                    <a:pt x="4683" y="1714"/>
                    <a:pt x="4800" y="1714"/>
                  </a:cubicBezTo>
                  <a:cubicBezTo>
                    <a:pt x="4821" y="1714"/>
                    <a:pt x="4840" y="1710"/>
                    <a:pt x="4859" y="1707"/>
                  </a:cubicBezTo>
                  <a:lnTo>
                    <a:pt x="6149" y="1408"/>
                  </a:lnTo>
                  <a:cubicBezTo>
                    <a:pt x="6289" y="1375"/>
                    <a:pt x="6375" y="1237"/>
                    <a:pt x="6344" y="1098"/>
                  </a:cubicBezTo>
                  <a:cubicBezTo>
                    <a:pt x="6316" y="979"/>
                    <a:pt x="6209" y="898"/>
                    <a:pt x="6091" y="898"/>
                  </a:cubicBezTo>
                  <a:close/>
                  <a:moveTo>
                    <a:pt x="3510" y="1495"/>
                  </a:moveTo>
                  <a:cubicBezTo>
                    <a:pt x="3491" y="1495"/>
                    <a:pt x="3472" y="1497"/>
                    <a:pt x="3453" y="1501"/>
                  </a:cubicBezTo>
                  <a:lnTo>
                    <a:pt x="2807" y="1651"/>
                  </a:lnTo>
                  <a:cubicBezTo>
                    <a:pt x="2668" y="1684"/>
                    <a:pt x="2581" y="1822"/>
                    <a:pt x="2614" y="1962"/>
                  </a:cubicBezTo>
                  <a:cubicBezTo>
                    <a:pt x="2642" y="2081"/>
                    <a:pt x="2747" y="2162"/>
                    <a:pt x="2864" y="2162"/>
                  </a:cubicBezTo>
                  <a:cubicBezTo>
                    <a:pt x="2885" y="2162"/>
                    <a:pt x="2904" y="2159"/>
                    <a:pt x="2923" y="2155"/>
                  </a:cubicBezTo>
                  <a:lnTo>
                    <a:pt x="3568" y="2005"/>
                  </a:lnTo>
                  <a:cubicBezTo>
                    <a:pt x="3708" y="1972"/>
                    <a:pt x="3794" y="1834"/>
                    <a:pt x="3761" y="1695"/>
                  </a:cubicBezTo>
                  <a:cubicBezTo>
                    <a:pt x="3735" y="1576"/>
                    <a:pt x="3628" y="1495"/>
                    <a:pt x="3510" y="1495"/>
                  </a:cubicBezTo>
                  <a:close/>
                  <a:moveTo>
                    <a:pt x="1574" y="1944"/>
                  </a:moveTo>
                  <a:cubicBezTo>
                    <a:pt x="1555" y="1944"/>
                    <a:pt x="1536" y="1946"/>
                    <a:pt x="1517" y="1950"/>
                  </a:cubicBezTo>
                  <a:lnTo>
                    <a:pt x="226" y="2250"/>
                  </a:lnTo>
                  <a:cubicBezTo>
                    <a:pt x="87" y="2281"/>
                    <a:pt x="0" y="2421"/>
                    <a:pt x="33" y="2559"/>
                  </a:cubicBezTo>
                  <a:cubicBezTo>
                    <a:pt x="61" y="2678"/>
                    <a:pt x="166" y="2759"/>
                    <a:pt x="283" y="2759"/>
                  </a:cubicBezTo>
                  <a:cubicBezTo>
                    <a:pt x="304" y="2759"/>
                    <a:pt x="323" y="2757"/>
                    <a:pt x="342" y="2752"/>
                  </a:cubicBezTo>
                  <a:lnTo>
                    <a:pt x="1632" y="2454"/>
                  </a:lnTo>
                  <a:cubicBezTo>
                    <a:pt x="1772" y="2421"/>
                    <a:pt x="1858" y="2283"/>
                    <a:pt x="1826" y="2143"/>
                  </a:cubicBezTo>
                  <a:cubicBezTo>
                    <a:pt x="1799" y="2024"/>
                    <a:pt x="1691" y="1944"/>
                    <a:pt x="1574" y="194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7"/>
            <p:cNvSpPr/>
            <p:nvPr/>
          </p:nvSpPr>
          <p:spPr>
            <a:xfrm>
              <a:off x="865220" y="3434457"/>
              <a:ext cx="62166" cy="8348"/>
            </a:xfrm>
            <a:custGeom>
              <a:rect b="b" l="l" r="r" t="t"/>
              <a:pathLst>
                <a:path extrusionOk="0" h="768" w="5719">
                  <a:moveTo>
                    <a:pt x="5467" y="0"/>
                  </a:moveTo>
                  <a:cubicBezTo>
                    <a:pt x="5459" y="0"/>
                    <a:pt x="5451" y="1"/>
                    <a:pt x="5442" y="2"/>
                  </a:cubicBezTo>
                  <a:lnTo>
                    <a:pt x="4885" y="27"/>
                  </a:lnTo>
                  <a:cubicBezTo>
                    <a:pt x="4742" y="34"/>
                    <a:pt x="4633" y="155"/>
                    <a:pt x="4640" y="298"/>
                  </a:cubicBezTo>
                  <a:cubicBezTo>
                    <a:pt x="4647" y="436"/>
                    <a:pt x="4761" y="543"/>
                    <a:pt x="4897" y="543"/>
                  </a:cubicBezTo>
                  <a:lnTo>
                    <a:pt x="4911" y="543"/>
                  </a:lnTo>
                  <a:lnTo>
                    <a:pt x="5466" y="517"/>
                  </a:lnTo>
                  <a:cubicBezTo>
                    <a:pt x="5609" y="510"/>
                    <a:pt x="5718" y="388"/>
                    <a:pt x="5713" y="247"/>
                  </a:cubicBezTo>
                  <a:cubicBezTo>
                    <a:pt x="5705" y="112"/>
                    <a:pt x="5596" y="0"/>
                    <a:pt x="5467" y="0"/>
                  </a:cubicBezTo>
                  <a:close/>
                  <a:moveTo>
                    <a:pt x="3583" y="90"/>
                  </a:moveTo>
                  <a:cubicBezTo>
                    <a:pt x="3576" y="90"/>
                    <a:pt x="3569" y="91"/>
                    <a:pt x="3562" y="91"/>
                  </a:cubicBezTo>
                  <a:lnTo>
                    <a:pt x="2901" y="124"/>
                  </a:lnTo>
                  <a:cubicBezTo>
                    <a:pt x="2758" y="131"/>
                    <a:pt x="2649" y="252"/>
                    <a:pt x="2654" y="395"/>
                  </a:cubicBezTo>
                  <a:cubicBezTo>
                    <a:pt x="2661" y="533"/>
                    <a:pt x="2775" y="640"/>
                    <a:pt x="2913" y="640"/>
                  </a:cubicBezTo>
                  <a:lnTo>
                    <a:pt x="2925" y="640"/>
                  </a:lnTo>
                  <a:lnTo>
                    <a:pt x="3588" y="607"/>
                  </a:lnTo>
                  <a:cubicBezTo>
                    <a:pt x="3729" y="600"/>
                    <a:pt x="3839" y="479"/>
                    <a:pt x="3833" y="338"/>
                  </a:cubicBezTo>
                  <a:cubicBezTo>
                    <a:pt x="3826" y="202"/>
                    <a:pt x="3710" y="90"/>
                    <a:pt x="3583" y="90"/>
                  </a:cubicBezTo>
                  <a:close/>
                  <a:moveTo>
                    <a:pt x="1595" y="187"/>
                  </a:moveTo>
                  <a:cubicBezTo>
                    <a:pt x="1589" y="187"/>
                    <a:pt x="1583" y="187"/>
                    <a:pt x="1578" y="188"/>
                  </a:cubicBezTo>
                  <a:lnTo>
                    <a:pt x="254" y="252"/>
                  </a:lnTo>
                  <a:cubicBezTo>
                    <a:pt x="111" y="259"/>
                    <a:pt x="1" y="379"/>
                    <a:pt x="9" y="523"/>
                  </a:cubicBezTo>
                  <a:cubicBezTo>
                    <a:pt x="16" y="661"/>
                    <a:pt x="130" y="768"/>
                    <a:pt x="267" y="768"/>
                  </a:cubicBezTo>
                  <a:lnTo>
                    <a:pt x="279" y="768"/>
                  </a:lnTo>
                  <a:lnTo>
                    <a:pt x="1602" y="704"/>
                  </a:lnTo>
                  <a:cubicBezTo>
                    <a:pt x="1745" y="697"/>
                    <a:pt x="1854" y="576"/>
                    <a:pt x="1849" y="433"/>
                  </a:cubicBezTo>
                  <a:cubicBezTo>
                    <a:pt x="1840" y="296"/>
                    <a:pt x="1723" y="187"/>
                    <a:pt x="1595" y="18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7"/>
            <p:cNvSpPr/>
            <p:nvPr/>
          </p:nvSpPr>
          <p:spPr>
            <a:xfrm>
              <a:off x="753020" y="3393890"/>
              <a:ext cx="163017" cy="26338"/>
            </a:xfrm>
            <a:custGeom>
              <a:rect b="b" l="l" r="r" t="t"/>
              <a:pathLst>
                <a:path extrusionOk="0" h="2423" w="14997">
                  <a:moveTo>
                    <a:pt x="272" y="1"/>
                  </a:moveTo>
                  <a:cubicBezTo>
                    <a:pt x="142" y="1"/>
                    <a:pt x="37" y="97"/>
                    <a:pt x="20" y="226"/>
                  </a:cubicBezTo>
                  <a:cubicBezTo>
                    <a:pt x="1" y="366"/>
                    <a:pt x="101" y="497"/>
                    <a:pt x="242" y="514"/>
                  </a:cubicBezTo>
                  <a:lnTo>
                    <a:pt x="1555" y="689"/>
                  </a:lnTo>
                  <a:cubicBezTo>
                    <a:pt x="1567" y="690"/>
                    <a:pt x="1577" y="690"/>
                    <a:pt x="1588" y="690"/>
                  </a:cubicBezTo>
                  <a:lnTo>
                    <a:pt x="1588" y="690"/>
                  </a:lnTo>
                  <a:cubicBezTo>
                    <a:pt x="1716" y="690"/>
                    <a:pt x="1828" y="595"/>
                    <a:pt x="1845" y="466"/>
                  </a:cubicBezTo>
                  <a:cubicBezTo>
                    <a:pt x="1864" y="325"/>
                    <a:pt x="1764" y="195"/>
                    <a:pt x="1623" y="176"/>
                  </a:cubicBezTo>
                  <a:lnTo>
                    <a:pt x="310" y="4"/>
                  </a:lnTo>
                  <a:cubicBezTo>
                    <a:pt x="297" y="2"/>
                    <a:pt x="284" y="1"/>
                    <a:pt x="272" y="1"/>
                  </a:cubicBezTo>
                  <a:close/>
                  <a:moveTo>
                    <a:pt x="1588" y="690"/>
                  </a:moveTo>
                  <a:cubicBezTo>
                    <a:pt x="1588" y="690"/>
                    <a:pt x="1588" y="690"/>
                    <a:pt x="1588" y="690"/>
                  </a:cubicBezTo>
                  <a:lnTo>
                    <a:pt x="1590" y="690"/>
                  </a:lnTo>
                  <a:cubicBezTo>
                    <a:pt x="1589" y="690"/>
                    <a:pt x="1589" y="690"/>
                    <a:pt x="1588" y="690"/>
                  </a:cubicBezTo>
                  <a:close/>
                  <a:moveTo>
                    <a:pt x="2901" y="346"/>
                  </a:moveTo>
                  <a:cubicBezTo>
                    <a:pt x="2772" y="346"/>
                    <a:pt x="2663" y="441"/>
                    <a:pt x="2646" y="571"/>
                  </a:cubicBezTo>
                  <a:cubicBezTo>
                    <a:pt x="2627" y="713"/>
                    <a:pt x="2727" y="842"/>
                    <a:pt x="2868" y="861"/>
                  </a:cubicBezTo>
                  <a:lnTo>
                    <a:pt x="3525" y="947"/>
                  </a:lnTo>
                  <a:cubicBezTo>
                    <a:pt x="3536" y="949"/>
                    <a:pt x="3548" y="951"/>
                    <a:pt x="3558" y="951"/>
                  </a:cubicBezTo>
                  <a:cubicBezTo>
                    <a:pt x="3686" y="951"/>
                    <a:pt x="3798" y="856"/>
                    <a:pt x="3815" y="725"/>
                  </a:cubicBezTo>
                  <a:cubicBezTo>
                    <a:pt x="3833" y="585"/>
                    <a:pt x="3734" y="454"/>
                    <a:pt x="3593" y="437"/>
                  </a:cubicBezTo>
                  <a:lnTo>
                    <a:pt x="2935" y="349"/>
                  </a:lnTo>
                  <a:cubicBezTo>
                    <a:pt x="2924" y="347"/>
                    <a:pt x="2912" y="346"/>
                    <a:pt x="2901" y="346"/>
                  </a:cubicBezTo>
                  <a:close/>
                  <a:moveTo>
                    <a:pt x="4870" y="607"/>
                  </a:moveTo>
                  <a:cubicBezTo>
                    <a:pt x="4739" y="607"/>
                    <a:pt x="4633" y="702"/>
                    <a:pt x="4616" y="832"/>
                  </a:cubicBezTo>
                  <a:cubicBezTo>
                    <a:pt x="4597" y="973"/>
                    <a:pt x="4697" y="1103"/>
                    <a:pt x="4838" y="1122"/>
                  </a:cubicBezTo>
                  <a:lnTo>
                    <a:pt x="6151" y="1294"/>
                  </a:lnTo>
                  <a:cubicBezTo>
                    <a:pt x="6163" y="1296"/>
                    <a:pt x="6175" y="1296"/>
                    <a:pt x="6186" y="1296"/>
                  </a:cubicBezTo>
                  <a:cubicBezTo>
                    <a:pt x="6313" y="1296"/>
                    <a:pt x="6424" y="1201"/>
                    <a:pt x="6441" y="1072"/>
                  </a:cubicBezTo>
                  <a:cubicBezTo>
                    <a:pt x="6460" y="930"/>
                    <a:pt x="6360" y="801"/>
                    <a:pt x="6219" y="782"/>
                  </a:cubicBezTo>
                  <a:lnTo>
                    <a:pt x="4906" y="609"/>
                  </a:lnTo>
                  <a:cubicBezTo>
                    <a:pt x="4894" y="608"/>
                    <a:pt x="4882" y="607"/>
                    <a:pt x="4870" y="607"/>
                  </a:cubicBezTo>
                  <a:close/>
                  <a:moveTo>
                    <a:pt x="6838" y="867"/>
                  </a:moveTo>
                  <a:cubicBezTo>
                    <a:pt x="6708" y="867"/>
                    <a:pt x="6603" y="962"/>
                    <a:pt x="6586" y="1091"/>
                  </a:cubicBezTo>
                  <a:cubicBezTo>
                    <a:pt x="6567" y="1232"/>
                    <a:pt x="6667" y="1363"/>
                    <a:pt x="6809" y="1380"/>
                  </a:cubicBezTo>
                  <a:lnTo>
                    <a:pt x="8121" y="1555"/>
                  </a:lnTo>
                  <a:cubicBezTo>
                    <a:pt x="8134" y="1555"/>
                    <a:pt x="8146" y="1556"/>
                    <a:pt x="8156" y="1556"/>
                  </a:cubicBezTo>
                  <a:cubicBezTo>
                    <a:pt x="8284" y="1556"/>
                    <a:pt x="8394" y="1461"/>
                    <a:pt x="8411" y="1332"/>
                  </a:cubicBezTo>
                  <a:cubicBezTo>
                    <a:pt x="8430" y="1191"/>
                    <a:pt x="8330" y="1061"/>
                    <a:pt x="8189" y="1042"/>
                  </a:cubicBezTo>
                  <a:lnTo>
                    <a:pt x="6876" y="870"/>
                  </a:lnTo>
                  <a:cubicBezTo>
                    <a:pt x="6863" y="868"/>
                    <a:pt x="6850" y="867"/>
                    <a:pt x="6838" y="867"/>
                  </a:cubicBezTo>
                  <a:close/>
                  <a:moveTo>
                    <a:pt x="9467" y="1212"/>
                  </a:moveTo>
                  <a:cubicBezTo>
                    <a:pt x="9338" y="1212"/>
                    <a:pt x="9229" y="1307"/>
                    <a:pt x="9214" y="1437"/>
                  </a:cubicBezTo>
                  <a:cubicBezTo>
                    <a:pt x="9195" y="1579"/>
                    <a:pt x="9293" y="1708"/>
                    <a:pt x="9434" y="1727"/>
                  </a:cubicBezTo>
                  <a:lnTo>
                    <a:pt x="10092" y="1813"/>
                  </a:lnTo>
                  <a:cubicBezTo>
                    <a:pt x="10104" y="1815"/>
                    <a:pt x="10114" y="1815"/>
                    <a:pt x="10126" y="1815"/>
                  </a:cubicBezTo>
                  <a:cubicBezTo>
                    <a:pt x="10254" y="1815"/>
                    <a:pt x="10364" y="1722"/>
                    <a:pt x="10381" y="1591"/>
                  </a:cubicBezTo>
                  <a:cubicBezTo>
                    <a:pt x="10400" y="1449"/>
                    <a:pt x="10300" y="1320"/>
                    <a:pt x="10159" y="1301"/>
                  </a:cubicBezTo>
                  <a:lnTo>
                    <a:pt x="9502" y="1215"/>
                  </a:lnTo>
                  <a:cubicBezTo>
                    <a:pt x="9490" y="1213"/>
                    <a:pt x="9478" y="1212"/>
                    <a:pt x="9467" y="1212"/>
                  </a:cubicBezTo>
                  <a:close/>
                  <a:moveTo>
                    <a:pt x="11435" y="1473"/>
                  </a:moveTo>
                  <a:cubicBezTo>
                    <a:pt x="11307" y="1473"/>
                    <a:pt x="11199" y="1569"/>
                    <a:pt x="11184" y="1698"/>
                  </a:cubicBezTo>
                  <a:cubicBezTo>
                    <a:pt x="11165" y="1839"/>
                    <a:pt x="11263" y="1969"/>
                    <a:pt x="11405" y="1988"/>
                  </a:cubicBezTo>
                  <a:lnTo>
                    <a:pt x="12717" y="2160"/>
                  </a:lnTo>
                  <a:cubicBezTo>
                    <a:pt x="12729" y="2162"/>
                    <a:pt x="12742" y="2162"/>
                    <a:pt x="12752" y="2162"/>
                  </a:cubicBezTo>
                  <a:cubicBezTo>
                    <a:pt x="12880" y="2162"/>
                    <a:pt x="12990" y="2067"/>
                    <a:pt x="13007" y="1938"/>
                  </a:cubicBezTo>
                  <a:cubicBezTo>
                    <a:pt x="13026" y="1796"/>
                    <a:pt x="12928" y="1667"/>
                    <a:pt x="12786" y="1648"/>
                  </a:cubicBezTo>
                  <a:lnTo>
                    <a:pt x="11472" y="1475"/>
                  </a:lnTo>
                  <a:cubicBezTo>
                    <a:pt x="11459" y="1473"/>
                    <a:pt x="11447" y="1473"/>
                    <a:pt x="11435" y="1473"/>
                  </a:cubicBezTo>
                  <a:close/>
                  <a:moveTo>
                    <a:pt x="13407" y="1732"/>
                  </a:moveTo>
                  <a:cubicBezTo>
                    <a:pt x="13279" y="1732"/>
                    <a:pt x="13170" y="1827"/>
                    <a:pt x="13152" y="1957"/>
                  </a:cubicBezTo>
                  <a:cubicBezTo>
                    <a:pt x="13135" y="2098"/>
                    <a:pt x="13233" y="2227"/>
                    <a:pt x="13375" y="2246"/>
                  </a:cubicBezTo>
                  <a:lnTo>
                    <a:pt x="14688" y="2419"/>
                  </a:lnTo>
                  <a:cubicBezTo>
                    <a:pt x="14700" y="2421"/>
                    <a:pt x="14712" y="2422"/>
                    <a:pt x="14722" y="2422"/>
                  </a:cubicBezTo>
                  <a:cubicBezTo>
                    <a:pt x="14850" y="2422"/>
                    <a:pt x="14960" y="2328"/>
                    <a:pt x="14977" y="2198"/>
                  </a:cubicBezTo>
                  <a:cubicBezTo>
                    <a:pt x="14996" y="2057"/>
                    <a:pt x="14896" y="1926"/>
                    <a:pt x="14755" y="1908"/>
                  </a:cubicBezTo>
                  <a:lnTo>
                    <a:pt x="13442" y="1734"/>
                  </a:lnTo>
                  <a:cubicBezTo>
                    <a:pt x="13430" y="1732"/>
                    <a:pt x="13419" y="1732"/>
                    <a:pt x="13407" y="1732"/>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7"/>
            <p:cNvSpPr/>
            <p:nvPr/>
          </p:nvSpPr>
          <p:spPr>
            <a:xfrm>
              <a:off x="715877" y="3330920"/>
              <a:ext cx="216552" cy="73090"/>
            </a:xfrm>
            <a:custGeom>
              <a:rect b="b" l="l" r="r" t="t"/>
              <a:pathLst>
                <a:path extrusionOk="0" h="6724" w="19922">
                  <a:moveTo>
                    <a:pt x="293" y="1"/>
                  </a:moveTo>
                  <a:cubicBezTo>
                    <a:pt x="182" y="1"/>
                    <a:pt x="80" y="70"/>
                    <a:pt x="45" y="179"/>
                  </a:cubicBezTo>
                  <a:cubicBezTo>
                    <a:pt x="0" y="316"/>
                    <a:pt x="76" y="461"/>
                    <a:pt x="211" y="504"/>
                  </a:cubicBezTo>
                  <a:lnTo>
                    <a:pt x="1472" y="909"/>
                  </a:lnTo>
                  <a:cubicBezTo>
                    <a:pt x="1499" y="918"/>
                    <a:pt x="1525" y="921"/>
                    <a:pt x="1551" y="921"/>
                  </a:cubicBezTo>
                  <a:cubicBezTo>
                    <a:pt x="1660" y="921"/>
                    <a:pt x="1762" y="852"/>
                    <a:pt x="1798" y="742"/>
                  </a:cubicBezTo>
                  <a:cubicBezTo>
                    <a:pt x="1841" y="605"/>
                    <a:pt x="1767" y="461"/>
                    <a:pt x="1631" y="417"/>
                  </a:cubicBezTo>
                  <a:lnTo>
                    <a:pt x="369" y="12"/>
                  </a:lnTo>
                  <a:cubicBezTo>
                    <a:pt x="344" y="4"/>
                    <a:pt x="318" y="1"/>
                    <a:pt x="293" y="1"/>
                  </a:cubicBezTo>
                  <a:close/>
                  <a:moveTo>
                    <a:pt x="2812" y="810"/>
                  </a:moveTo>
                  <a:cubicBezTo>
                    <a:pt x="2703" y="810"/>
                    <a:pt x="2602" y="880"/>
                    <a:pt x="2567" y="988"/>
                  </a:cubicBezTo>
                  <a:cubicBezTo>
                    <a:pt x="2523" y="1125"/>
                    <a:pt x="2598" y="1270"/>
                    <a:pt x="2733" y="1315"/>
                  </a:cubicBezTo>
                  <a:lnTo>
                    <a:pt x="3364" y="1516"/>
                  </a:lnTo>
                  <a:cubicBezTo>
                    <a:pt x="3390" y="1525"/>
                    <a:pt x="3418" y="1528"/>
                    <a:pt x="3444" y="1528"/>
                  </a:cubicBezTo>
                  <a:cubicBezTo>
                    <a:pt x="3552" y="1528"/>
                    <a:pt x="3654" y="1458"/>
                    <a:pt x="3689" y="1349"/>
                  </a:cubicBezTo>
                  <a:cubicBezTo>
                    <a:pt x="3734" y="1213"/>
                    <a:pt x="3658" y="1068"/>
                    <a:pt x="3523" y="1025"/>
                  </a:cubicBezTo>
                  <a:lnTo>
                    <a:pt x="2892" y="823"/>
                  </a:lnTo>
                  <a:cubicBezTo>
                    <a:pt x="2865" y="814"/>
                    <a:pt x="2838" y="810"/>
                    <a:pt x="2812" y="810"/>
                  </a:cubicBezTo>
                  <a:close/>
                  <a:moveTo>
                    <a:pt x="4706" y="1416"/>
                  </a:moveTo>
                  <a:cubicBezTo>
                    <a:pt x="4596" y="1416"/>
                    <a:pt x="4495" y="1487"/>
                    <a:pt x="4458" y="1596"/>
                  </a:cubicBezTo>
                  <a:cubicBezTo>
                    <a:pt x="4415" y="1732"/>
                    <a:pt x="4491" y="1877"/>
                    <a:pt x="4626" y="1920"/>
                  </a:cubicBezTo>
                  <a:lnTo>
                    <a:pt x="5887" y="2326"/>
                  </a:lnTo>
                  <a:cubicBezTo>
                    <a:pt x="5914" y="2334"/>
                    <a:pt x="5940" y="2338"/>
                    <a:pt x="5966" y="2338"/>
                  </a:cubicBezTo>
                  <a:cubicBezTo>
                    <a:pt x="6075" y="2338"/>
                    <a:pt x="6177" y="2269"/>
                    <a:pt x="6213" y="2158"/>
                  </a:cubicBezTo>
                  <a:cubicBezTo>
                    <a:pt x="6256" y="2024"/>
                    <a:pt x="6180" y="1877"/>
                    <a:pt x="6045" y="1834"/>
                  </a:cubicBezTo>
                  <a:lnTo>
                    <a:pt x="4784" y="1428"/>
                  </a:lnTo>
                  <a:cubicBezTo>
                    <a:pt x="4758" y="1420"/>
                    <a:pt x="4732" y="1416"/>
                    <a:pt x="4706" y="1416"/>
                  </a:cubicBezTo>
                  <a:close/>
                  <a:moveTo>
                    <a:pt x="6599" y="2024"/>
                  </a:moveTo>
                  <a:cubicBezTo>
                    <a:pt x="6489" y="2024"/>
                    <a:pt x="6386" y="2094"/>
                    <a:pt x="6351" y="2203"/>
                  </a:cubicBezTo>
                  <a:cubicBezTo>
                    <a:pt x="6308" y="2339"/>
                    <a:pt x="6382" y="2484"/>
                    <a:pt x="6518" y="2527"/>
                  </a:cubicBezTo>
                  <a:lnTo>
                    <a:pt x="7779" y="2933"/>
                  </a:lnTo>
                  <a:cubicBezTo>
                    <a:pt x="7805" y="2941"/>
                    <a:pt x="7833" y="2945"/>
                    <a:pt x="7859" y="2945"/>
                  </a:cubicBezTo>
                  <a:cubicBezTo>
                    <a:pt x="7967" y="2945"/>
                    <a:pt x="8069" y="2876"/>
                    <a:pt x="8104" y="2765"/>
                  </a:cubicBezTo>
                  <a:cubicBezTo>
                    <a:pt x="8148" y="2629"/>
                    <a:pt x="8073" y="2484"/>
                    <a:pt x="7938" y="2441"/>
                  </a:cubicBezTo>
                  <a:lnTo>
                    <a:pt x="6675" y="2036"/>
                  </a:lnTo>
                  <a:cubicBezTo>
                    <a:pt x="6650" y="2028"/>
                    <a:pt x="6624" y="2024"/>
                    <a:pt x="6599" y="2024"/>
                  </a:cubicBezTo>
                  <a:close/>
                  <a:moveTo>
                    <a:pt x="9118" y="2834"/>
                  </a:moveTo>
                  <a:cubicBezTo>
                    <a:pt x="9009" y="2834"/>
                    <a:pt x="8909" y="2904"/>
                    <a:pt x="8873" y="3012"/>
                  </a:cubicBezTo>
                  <a:cubicBezTo>
                    <a:pt x="8830" y="3148"/>
                    <a:pt x="8906" y="3293"/>
                    <a:pt x="9040" y="3338"/>
                  </a:cubicBezTo>
                  <a:lnTo>
                    <a:pt x="9672" y="3540"/>
                  </a:lnTo>
                  <a:cubicBezTo>
                    <a:pt x="9698" y="3549"/>
                    <a:pt x="9725" y="3552"/>
                    <a:pt x="9751" y="3552"/>
                  </a:cubicBezTo>
                  <a:cubicBezTo>
                    <a:pt x="9860" y="3552"/>
                    <a:pt x="9962" y="3481"/>
                    <a:pt x="9996" y="3373"/>
                  </a:cubicBezTo>
                  <a:cubicBezTo>
                    <a:pt x="10039" y="3236"/>
                    <a:pt x="9965" y="3091"/>
                    <a:pt x="9829" y="3048"/>
                  </a:cubicBezTo>
                  <a:lnTo>
                    <a:pt x="9199" y="2847"/>
                  </a:lnTo>
                  <a:cubicBezTo>
                    <a:pt x="9172" y="2838"/>
                    <a:pt x="9145" y="2834"/>
                    <a:pt x="9118" y="2834"/>
                  </a:cubicBezTo>
                  <a:close/>
                  <a:moveTo>
                    <a:pt x="11013" y="3441"/>
                  </a:moveTo>
                  <a:cubicBezTo>
                    <a:pt x="10903" y="3441"/>
                    <a:pt x="10802" y="3510"/>
                    <a:pt x="10766" y="3619"/>
                  </a:cubicBezTo>
                  <a:cubicBezTo>
                    <a:pt x="10722" y="3756"/>
                    <a:pt x="10797" y="3901"/>
                    <a:pt x="10933" y="3944"/>
                  </a:cubicBezTo>
                  <a:lnTo>
                    <a:pt x="12194" y="4349"/>
                  </a:lnTo>
                  <a:cubicBezTo>
                    <a:pt x="12220" y="4358"/>
                    <a:pt x="12248" y="4361"/>
                    <a:pt x="12273" y="4361"/>
                  </a:cubicBezTo>
                  <a:cubicBezTo>
                    <a:pt x="12382" y="4361"/>
                    <a:pt x="12484" y="4292"/>
                    <a:pt x="12518" y="4182"/>
                  </a:cubicBezTo>
                  <a:cubicBezTo>
                    <a:pt x="12563" y="4047"/>
                    <a:pt x="12487" y="3901"/>
                    <a:pt x="12353" y="3857"/>
                  </a:cubicBezTo>
                  <a:lnTo>
                    <a:pt x="11090" y="3452"/>
                  </a:lnTo>
                  <a:cubicBezTo>
                    <a:pt x="11064" y="3444"/>
                    <a:pt x="11039" y="3441"/>
                    <a:pt x="11013" y="3441"/>
                  </a:cubicBezTo>
                  <a:close/>
                  <a:moveTo>
                    <a:pt x="12904" y="4047"/>
                  </a:moveTo>
                  <a:cubicBezTo>
                    <a:pt x="12795" y="4047"/>
                    <a:pt x="12693" y="4118"/>
                    <a:pt x="12658" y="4227"/>
                  </a:cubicBezTo>
                  <a:cubicBezTo>
                    <a:pt x="12615" y="4363"/>
                    <a:pt x="12689" y="4508"/>
                    <a:pt x="12825" y="4551"/>
                  </a:cubicBezTo>
                  <a:lnTo>
                    <a:pt x="14087" y="4956"/>
                  </a:lnTo>
                  <a:cubicBezTo>
                    <a:pt x="14112" y="4965"/>
                    <a:pt x="14140" y="4969"/>
                    <a:pt x="14166" y="4969"/>
                  </a:cubicBezTo>
                  <a:cubicBezTo>
                    <a:pt x="14275" y="4969"/>
                    <a:pt x="14376" y="4900"/>
                    <a:pt x="14411" y="4789"/>
                  </a:cubicBezTo>
                  <a:cubicBezTo>
                    <a:pt x="14454" y="4653"/>
                    <a:pt x="14380" y="4508"/>
                    <a:pt x="14244" y="4465"/>
                  </a:cubicBezTo>
                  <a:lnTo>
                    <a:pt x="12982" y="4059"/>
                  </a:lnTo>
                  <a:cubicBezTo>
                    <a:pt x="12957" y="4051"/>
                    <a:pt x="12930" y="4047"/>
                    <a:pt x="12904" y="4047"/>
                  </a:cubicBezTo>
                  <a:close/>
                  <a:moveTo>
                    <a:pt x="15425" y="4857"/>
                  </a:moveTo>
                  <a:cubicBezTo>
                    <a:pt x="15316" y="4857"/>
                    <a:pt x="15215" y="4928"/>
                    <a:pt x="15180" y="5036"/>
                  </a:cubicBezTo>
                  <a:cubicBezTo>
                    <a:pt x="15137" y="5172"/>
                    <a:pt x="15211" y="5317"/>
                    <a:pt x="15348" y="5362"/>
                  </a:cubicBezTo>
                  <a:lnTo>
                    <a:pt x="15977" y="5564"/>
                  </a:lnTo>
                  <a:cubicBezTo>
                    <a:pt x="16005" y="5572"/>
                    <a:pt x="16031" y="5576"/>
                    <a:pt x="16057" y="5576"/>
                  </a:cubicBezTo>
                  <a:cubicBezTo>
                    <a:pt x="16165" y="5576"/>
                    <a:pt x="16267" y="5505"/>
                    <a:pt x="16303" y="5396"/>
                  </a:cubicBezTo>
                  <a:cubicBezTo>
                    <a:pt x="16347" y="5260"/>
                    <a:pt x="16272" y="5115"/>
                    <a:pt x="16136" y="5072"/>
                  </a:cubicBezTo>
                  <a:lnTo>
                    <a:pt x="15505" y="4870"/>
                  </a:lnTo>
                  <a:cubicBezTo>
                    <a:pt x="15478" y="4861"/>
                    <a:pt x="15451" y="4857"/>
                    <a:pt x="15425" y="4857"/>
                  </a:cubicBezTo>
                  <a:close/>
                  <a:moveTo>
                    <a:pt x="17319" y="5464"/>
                  </a:moveTo>
                  <a:cubicBezTo>
                    <a:pt x="17209" y="5464"/>
                    <a:pt x="17108" y="5534"/>
                    <a:pt x="17073" y="5643"/>
                  </a:cubicBezTo>
                  <a:cubicBezTo>
                    <a:pt x="17030" y="5779"/>
                    <a:pt x="17104" y="5924"/>
                    <a:pt x="17240" y="5967"/>
                  </a:cubicBezTo>
                  <a:lnTo>
                    <a:pt x="18501" y="6373"/>
                  </a:lnTo>
                  <a:cubicBezTo>
                    <a:pt x="18527" y="6381"/>
                    <a:pt x="18553" y="6385"/>
                    <a:pt x="18579" y="6385"/>
                  </a:cubicBezTo>
                  <a:cubicBezTo>
                    <a:pt x="18689" y="6385"/>
                    <a:pt x="18791" y="6316"/>
                    <a:pt x="18826" y="6206"/>
                  </a:cubicBezTo>
                  <a:cubicBezTo>
                    <a:pt x="18869" y="6069"/>
                    <a:pt x="18795" y="5924"/>
                    <a:pt x="18658" y="5881"/>
                  </a:cubicBezTo>
                  <a:lnTo>
                    <a:pt x="17397" y="5476"/>
                  </a:lnTo>
                  <a:cubicBezTo>
                    <a:pt x="17371" y="5468"/>
                    <a:pt x="17345" y="5464"/>
                    <a:pt x="17319" y="5464"/>
                  </a:cubicBezTo>
                  <a:close/>
                  <a:moveTo>
                    <a:pt x="19211" y="6071"/>
                  </a:moveTo>
                  <a:cubicBezTo>
                    <a:pt x="19101" y="6071"/>
                    <a:pt x="19000" y="6140"/>
                    <a:pt x="18965" y="6250"/>
                  </a:cubicBezTo>
                  <a:cubicBezTo>
                    <a:pt x="18921" y="6387"/>
                    <a:pt x="18997" y="6532"/>
                    <a:pt x="19131" y="6575"/>
                  </a:cubicBezTo>
                  <a:lnTo>
                    <a:pt x="19552" y="6709"/>
                  </a:lnTo>
                  <a:cubicBezTo>
                    <a:pt x="19578" y="6718"/>
                    <a:pt x="19606" y="6723"/>
                    <a:pt x="19631" y="6723"/>
                  </a:cubicBezTo>
                  <a:cubicBezTo>
                    <a:pt x="19740" y="6723"/>
                    <a:pt x="19842" y="6652"/>
                    <a:pt x="19876" y="6544"/>
                  </a:cubicBezTo>
                  <a:cubicBezTo>
                    <a:pt x="19921" y="6407"/>
                    <a:pt x="19845" y="6262"/>
                    <a:pt x="19709" y="6218"/>
                  </a:cubicBezTo>
                  <a:lnTo>
                    <a:pt x="19290" y="6083"/>
                  </a:lnTo>
                  <a:cubicBezTo>
                    <a:pt x="19264" y="6075"/>
                    <a:pt x="19237" y="6071"/>
                    <a:pt x="19211" y="607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7"/>
            <p:cNvSpPr/>
            <p:nvPr/>
          </p:nvSpPr>
          <p:spPr>
            <a:xfrm>
              <a:off x="842154" y="3333018"/>
              <a:ext cx="97439" cy="54143"/>
            </a:xfrm>
            <a:custGeom>
              <a:rect b="b" l="l" r="r" t="t"/>
              <a:pathLst>
                <a:path extrusionOk="0" h="4981" w="8964">
                  <a:moveTo>
                    <a:pt x="295" y="0"/>
                  </a:moveTo>
                  <a:cubicBezTo>
                    <a:pt x="203" y="0"/>
                    <a:pt x="115" y="50"/>
                    <a:pt x="68" y="136"/>
                  </a:cubicBezTo>
                  <a:cubicBezTo>
                    <a:pt x="1" y="262"/>
                    <a:pt x="49" y="419"/>
                    <a:pt x="175" y="487"/>
                  </a:cubicBezTo>
                  <a:lnTo>
                    <a:pt x="1343" y="1109"/>
                  </a:lnTo>
                  <a:cubicBezTo>
                    <a:pt x="1383" y="1130"/>
                    <a:pt x="1424" y="1141"/>
                    <a:pt x="1466" y="1141"/>
                  </a:cubicBezTo>
                  <a:cubicBezTo>
                    <a:pt x="1557" y="1141"/>
                    <a:pt x="1647" y="1090"/>
                    <a:pt x="1693" y="1004"/>
                  </a:cubicBezTo>
                  <a:cubicBezTo>
                    <a:pt x="1761" y="877"/>
                    <a:pt x="1712" y="721"/>
                    <a:pt x="1586" y="654"/>
                  </a:cubicBezTo>
                  <a:lnTo>
                    <a:pt x="418" y="31"/>
                  </a:lnTo>
                  <a:cubicBezTo>
                    <a:pt x="379" y="10"/>
                    <a:pt x="337" y="0"/>
                    <a:pt x="295" y="0"/>
                  </a:cubicBezTo>
                  <a:close/>
                  <a:moveTo>
                    <a:pt x="2635" y="1247"/>
                  </a:moveTo>
                  <a:cubicBezTo>
                    <a:pt x="2542" y="1247"/>
                    <a:pt x="2452" y="1296"/>
                    <a:pt x="2406" y="1384"/>
                  </a:cubicBezTo>
                  <a:cubicBezTo>
                    <a:pt x="2338" y="1510"/>
                    <a:pt x="2387" y="1667"/>
                    <a:pt x="2513" y="1734"/>
                  </a:cubicBezTo>
                  <a:lnTo>
                    <a:pt x="3098" y="2045"/>
                  </a:lnTo>
                  <a:cubicBezTo>
                    <a:pt x="3136" y="2065"/>
                    <a:pt x="3177" y="2076"/>
                    <a:pt x="3218" y="2076"/>
                  </a:cubicBezTo>
                  <a:cubicBezTo>
                    <a:pt x="3310" y="2076"/>
                    <a:pt x="3399" y="2026"/>
                    <a:pt x="3446" y="1938"/>
                  </a:cubicBezTo>
                  <a:cubicBezTo>
                    <a:pt x="3513" y="1812"/>
                    <a:pt x="3465" y="1656"/>
                    <a:pt x="3339" y="1589"/>
                  </a:cubicBezTo>
                  <a:lnTo>
                    <a:pt x="2756" y="1277"/>
                  </a:lnTo>
                  <a:cubicBezTo>
                    <a:pt x="2717" y="1257"/>
                    <a:pt x="2676" y="1247"/>
                    <a:pt x="2635" y="1247"/>
                  </a:cubicBezTo>
                  <a:close/>
                  <a:moveTo>
                    <a:pt x="4388" y="2181"/>
                  </a:moveTo>
                  <a:cubicBezTo>
                    <a:pt x="4295" y="2181"/>
                    <a:pt x="4205" y="2231"/>
                    <a:pt x="4159" y="2319"/>
                  </a:cubicBezTo>
                  <a:cubicBezTo>
                    <a:pt x="4093" y="2445"/>
                    <a:pt x="4140" y="2600"/>
                    <a:pt x="4266" y="2667"/>
                  </a:cubicBezTo>
                  <a:lnTo>
                    <a:pt x="5435" y="3292"/>
                  </a:lnTo>
                  <a:cubicBezTo>
                    <a:pt x="5473" y="3311"/>
                    <a:pt x="5515" y="3321"/>
                    <a:pt x="5556" y="3321"/>
                  </a:cubicBezTo>
                  <a:cubicBezTo>
                    <a:pt x="5649" y="3321"/>
                    <a:pt x="5737" y="3271"/>
                    <a:pt x="5784" y="3185"/>
                  </a:cubicBezTo>
                  <a:cubicBezTo>
                    <a:pt x="5851" y="3059"/>
                    <a:pt x="5804" y="2902"/>
                    <a:pt x="5678" y="2835"/>
                  </a:cubicBezTo>
                  <a:lnTo>
                    <a:pt x="4509" y="2212"/>
                  </a:lnTo>
                  <a:cubicBezTo>
                    <a:pt x="4470" y="2191"/>
                    <a:pt x="4429" y="2181"/>
                    <a:pt x="4388" y="2181"/>
                  </a:cubicBezTo>
                  <a:close/>
                  <a:moveTo>
                    <a:pt x="6141" y="3117"/>
                  </a:moveTo>
                  <a:cubicBezTo>
                    <a:pt x="6048" y="3117"/>
                    <a:pt x="5959" y="3167"/>
                    <a:pt x="5913" y="3254"/>
                  </a:cubicBezTo>
                  <a:cubicBezTo>
                    <a:pt x="5846" y="3380"/>
                    <a:pt x="5892" y="3535"/>
                    <a:pt x="6018" y="3602"/>
                  </a:cubicBezTo>
                  <a:lnTo>
                    <a:pt x="7188" y="4227"/>
                  </a:lnTo>
                  <a:cubicBezTo>
                    <a:pt x="7226" y="4246"/>
                    <a:pt x="7267" y="4256"/>
                    <a:pt x="7309" y="4256"/>
                  </a:cubicBezTo>
                  <a:cubicBezTo>
                    <a:pt x="7402" y="4256"/>
                    <a:pt x="7490" y="4208"/>
                    <a:pt x="7537" y="4120"/>
                  </a:cubicBezTo>
                  <a:cubicBezTo>
                    <a:pt x="7604" y="3994"/>
                    <a:pt x="7557" y="3837"/>
                    <a:pt x="7431" y="3770"/>
                  </a:cubicBezTo>
                  <a:lnTo>
                    <a:pt x="6262" y="3147"/>
                  </a:lnTo>
                  <a:cubicBezTo>
                    <a:pt x="6223" y="3126"/>
                    <a:pt x="6181" y="3117"/>
                    <a:pt x="6141" y="3117"/>
                  </a:cubicBezTo>
                  <a:close/>
                  <a:moveTo>
                    <a:pt x="8478" y="4363"/>
                  </a:moveTo>
                  <a:cubicBezTo>
                    <a:pt x="8386" y="4363"/>
                    <a:pt x="8297" y="4413"/>
                    <a:pt x="8251" y="4499"/>
                  </a:cubicBezTo>
                  <a:cubicBezTo>
                    <a:pt x="8183" y="4625"/>
                    <a:pt x="8230" y="4782"/>
                    <a:pt x="8356" y="4850"/>
                  </a:cubicBezTo>
                  <a:lnTo>
                    <a:pt x="8546" y="4950"/>
                  </a:lnTo>
                  <a:cubicBezTo>
                    <a:pt x="8585" y="4970"/>
                    <a:pt x="8627" y="4981"/>
                    <a:pt x="8667" y="4981"/>
                  </a:cubicBezTo>
                  <a:lnTo>
                    <a:pt x="8668" y="4981"/>
                  </a:lnTo>
                  <a:cubicBezTo>
                    <a:pt x="8760" y="4981"/>
                    <a:pt x="8849" y="4931"/>
                    <a:pt x="8896" y="4845"/>
                  </a:cubicBezTo>
                  <a:cubicBezTo>
                    <a:pt x="8963" y="4719"/>
                    <a:pt x="8915" y="4562"/>
                    <a:pt x="8789" y="4494"/>
                  </a:cubicBezTo>
                  <a:lnTo>
                    <a:pt x="8599" y="4394"/>
                  </a:lnTo>
                  <a:cubicBezTo>
                    <a:pt x="8561" y="4373"/>
                    <a:pt x="8519" y="4363"/>
                    <a:pt x="8478" y="4363"/>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7"/>
            <p:cNvSpPr/>
            <p:nvPr/>
          </p:nvSpPr>
          <p:spPr>
            <a:xfrm>
              <a:off x="897232" y="3329876"/>
              <a:ext cx="52317" cy="42002"/>
            </a:xfrm>
            <a:custGeom>
              <a:rect b="b" l="l" r="r" t="t"/>
              <a:pathLst>
                <a:path extrusionOk="0" h="3864" w="4813">
                  <a:moveTo>
                    <a:pt x="291" y="1"/>
                  </a:moveTo>
                  <a:cubicBezTo>
                    <a:pt x="215" y="1"/>
                    <a:pt x="140" y="35"/>
                    <a:pt x="89" y="99"/>
                  </a:cubicBezTo>
                  <a:cubicBezTo>
                    <a:pt x="1" y="211"/>
                    <a:pt x="20" y="374"/>
                    <a:pt x="132" y="462"/>
                  </a:cubicBezTo>
                  <a:lnTo>
                    <a:pt x="1170" y="1285"/>
                  </a:lnTo>
                  <a:cubicBezTo>
                    <a:pt x="1217" y="1321"/>
                    <a:pt x="1274" y="1340"/>
                    <a:pt x="1329" y="1340"/>
                  </a:cubicBezTo>
                  <a:cubicBezTo>
                    <a:pt x="1407" y="1340"/>
                    <a:pt x="1481" y="1305"/>
                    <a:pt x="1533" y="1241"/>
                  </a:cubicBezTo>
                  <a:cubicBezTo>
                    <a:pt x="1621" y="1129"/>
                    <a:pt x="1602" y="967"/>
                    <a:pt x="1490" y="879"/>
                  </a:cubicBezTo>
                  <a:lnTo>
                    <a:pt x="451" y="56"/>
                  </a:lnTo>
                  <a:cubicBezTo>
                    <a:pt x="404" y="19"/>
                    <a:pt x="347" y="1"/>
                    <a:pt x="291" y="1"/>
                  </a:cubicBezTo>
                  <a:close/>
                  <a:moveTo>
                    <a:pt x="2370" y="1645"/>
                  </a:moveTo>
                  <a:cubicBezTo>
                    <a:pt x="2294" y="1645"/>
                    <a:pt x="2218" y="1679"/>
                    <a:pt x="2168" y="1743"/>
                  </a:cubicBezTo>
                  <a:cubicBezTo>
                    <a:pt x="2078" y="1854"/>
                    <a:pt x="2097" y="2016"/>
                    <a:pt x="2209" y="2106"/>
                  </a:cubicBezTo>
                  <a:lnTo>
                    <a:pt x="2728" y="2516"/>
                  </a:lnTo>
                  <a:cubicBezTo>
                    <a:pt x="2777" y="2554"/>
                    <a:pt x="2832" y="2572"/>
                    <a:pt x="2889" y="2572"/>
                  </a:cubicBezTo>
                  <a:cubicBezTo>
                    <a:pt x="2965" y="2572"/>
                    <a:pt x="3041" y="2539"/>
                    <a:pt x="3091" y="2473"/>
                  </a:cubicBezTo>
                  <a:cubicBezTo>
                    <a:pt x="3180" y="2363"/>
                    <a:pt x="3161" y="2199"/>
                    <a:pt x="3049" y="2111"/>
                  </a:cubicBezTo>
                  <a:lnTo>
                    <a:pt x="2530" y="1700"/>
                  </a:lnTo>
                  <a:cubicBezTo>
                    <a:pt x="2482" y="1663"/>
                    <a:pt x="2426" y="1645"/>
                    <a:pt x="2370" y="1645"/>
                  </a:cubicBezTo>
                  <a:close/>
                  <a:moveTo>
                    <a:pt x="3928" y="2877"/>
                  </a:moveTo>
                  <a:cubicBezTo>
                    <a:pt x="3852" y="2877"/>
                    <a:pt x="3776" y="2911"/>
                    <a:pt x="3725" y="2975"/>
                  </a:cubicBezTo>
                  <a:cubicBezTo>
                    <a:pt x="3637" y="3087"/>
                    <a:pt x="3656" y="3250"/>
                    <a:pt x="3767" y="3338"/>
                  </a:cubicBezTo>
                  <a:lnTo>
                    <a:pt x="4362" y="3809"/>
                  </a:lnTo>
                  <a:cubicBezTo>
                    <a:pt x="4409" y="3845"/>
                    <a:pt x="4466" y="3864"/>
                    <a:pt x="4523" y="3864"/>
                  </a:cubicBezTo>
                  <a:cubicBezTo>
                    <a:pt x="4598" y="3864"/>
                    <a:pt x="4674" y="3829"/>
                    <a:pt x="4724" y="3765"/>
                  </a:cubicBezTo>
                  <a:cubicBezTo>
                    <a:pt x="4812" y="3653"/>
                    <a:pt x="4793" y="3491"/>
                    <a:pt x="4683" y="3403"/>
                  </a:cubicBezTo>
                  <a:lnTo>
                    <a:pt x="4088" y="2932"/>
                  </a:lnTo>
                  <a:cubicBezTo>
                    <a:pt x="4040" y="2895"/>
                    <a:pt x="3984" y="2877"/>
                    <a:pt x="3928" y="287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7"/>
            <p:cNvSpPr/>
            <p:nvPr/>
          </p:nvSpPr>
          <p:spPr>
            <a:xfrm>
              <a:off x="850187" y="3233090"/>
              <a:ext cx="110972" cy="124462"/>
            </a:xfrm>
            <a:custGeom>
              <a:rect b="b" l="l" r="r" t="t"/>
              <a:pathLst>
                <a:path extrusionOk="0" h="11450" w="10209">
                  <a:moveTo>
                    <a:pt x="289" y="0"/>
                  </a:moveTo>
                  <a:cubicBezTo>
                    <a:pt x="228" y="0"/>
                    <a:pt x="167" y="21"/>
                    <a:pt x="118" y="65"/>
                  </a:cubicBezTo>
                  <a:cubicBezTo>
                    <a:pt x="11" y="158"/>
                    <a:pt x="0" y="322"/>
                    <a:pt x="95" y="429"/>
                  </a:cubicBezTo>
                  <a:lnTo>
                    <a:pt x="971" y="1423"/>
                  </a:lnTo>
                  <a:cubicBezTo>
                    <a:pt x="1022" y="1481"/>
                    <a:pt x="1092" y="1511"/>
                    <a:pt x="1165" y="1511"/>
                  </a:cubicBezTo>
                  <a:cubicBezTo>
                    <a:pt x="1225" y="1511"/>
                    <a:pt x="1285" y="1490"/>
                    <a:pt x="1336" y="1447"/>
                  </a:cubicBezTo>
                  <a:cubicBezTo>
                    <a:pt x="1442" y="1352"/>
                    <a:pt x="1453" y="1190"/>
                    <a:pt x="1358" y="1081"/>
                  </a:cubicBezTo>
                  <a:lnTo>
                    <a:pt x="482" y="87"/>
                  </a:lnTo>
                  <a:cubicBezTo>
                    <a:pt x="431" y="30"/>
                    <a:pt x="360" y="0"/>
                    <a:pt x="289" y="0"/>
                  </a:cubicBezTo>
                  <a:close/>
                  <a:moveTo>
                    <a:pt x="2041" y="1987"/>
                  </a:moveTo>
                  <a:cubicBezTo>
                    <a:pt x="1980" y="1987"/>
                    <a:pt x="1919" y="2009"/>
                    <a:pt x="1869" y="2052"/>
                  </a:cubicBezTo>
                  <a:cubicBezTo>
                    <a:pt x="1763" y="2147"/>
                    <a:pt x="1753" y="2310"/>
                    <a:pt x="1846" y="2416"/>
                  </a:cubicBezTo>
                  <a:lnTo>
                    <a:pt x="2284" y="2913"/>
                  </a:lnTo>
                  <a:cubicBezTo>
                    <a:pt x="2334" y="2972"/>
                    <a:pt x="2407" y="3001"/>
                    <a:pt x="2478" y="3001"/>
                  </a:cubicBezTo>
                  <a:cubicBezTo>
                    <a:pt x="2538" y="3001"/>
                    <a:pt x="2600" y="2981"/>
                    <a:pt x="2648" y="2937"/>
                  </a:cubicBezTo>
                  <a:cubicBezTo>
                    <a:pt x="2755" y="2843"/>
                    <a:pt x="2766" y="2680"/>
                    <a:pt x="2671" y="2573"/>
                  </a:cubicBezTo>
                  <a:lnTo>
                    <a:pt x="2234" y="2075"/>
                  </a:lnTo>
                  <a:cubicBezTo>
                    <a:pt x="2183" y="2017"/>
                    <a:pt x="2112" y="1987"/>
                    <a:pt x="2041" y="1987"/>
                  </a:cubicBezTo>
                  <a:close/>
                  <a:moveTo>
                    <a:pt x="3354" y="3478"/>
                  </a:moveTo>
                  <a:cubicBezTo>
                    <a:pt x="3293" y="3478"/>
                    <a:pt x="3232" y="3499"/>
                    <a:pt x="3183" y="3543"/>
                  </a:cubicBezTo>
                  <a:cubicBezTo>
                    <a:pt x="3076" y="3638"/>
                    <a:pt x="3066" y="3800"/>
                    <a:pt x="3159" y="3907"/>
                  </a:cubicBezTo>
                  <a:lnTo>
                    <a:pt x="4035" y="4903"/>
                  </a:lnTo>
                  <a:cubicBezTo>
                    <a:pt x="4085" y="4959"/>
                    <a:pt x="4158" y="4989"/>
                    <a:pt x="4229" y="4989"/>
                  </a:cubicBezTo>
                  <a:cubicBezTo>
                    <a:pt x="4289" y="4989"/>
                    <a:pt x="4351" y="4968"/>
                    <a:pt x="4399" y="4925"/>
                  </a:cubicBezTo>
                  <a:cubicBezTo>
                    <a:pt x="4506" y="4830"/>
                    <a:pt x="4517" y="4668"/>
                    <a:pt x="4424" y="4561"/>
                  </a:cubicBezTo>
                  <a:lnTo>
                    <a:pt x="3547" y="3565"/>
                  </a:lnTo>
                  <a:cubicBezTo>
                    <a:pt x="3496" y="3508"/>
                    <a:pt x="3425" y="3478"/>
                    <a:pt x="3354" y="3478"/>
                  </a:cubicBezTo>
                  <a:close/>
                  <a:moveTo>
                    <a:pt x="4667" y="4970"/>
                  </a:moveTo>
                  <a:cubicBezTo>
                    <a:pt x="4606" y="4970"/>
                    <a:pt x="4545" y="4991"/>
                    <a:pt x="4496" y="5034"/>
                  </a:cubicBezTo>
                  <a:cubicBezTo>
                    <a:pt x="4389" y="5129"/>
                    <a:pt x="4379" y="5291"/>
                    <a:pt x="4474" y="5399"/>
                  </a:cubicBezTo>
                  <a:lnTo>
                    <a:pt x="5348" y="6393"/>
                  </a:lnTo>
                  <a:cubicBezTo>
                    <a:pt x="5400" y="6452"/>
                    <a:pt x="5471" y="6481"/>
                    <a:pt x="5543" y="6481"/>
                  </a:cubicBezTo>
                  <a:cubicBezTo>
                    <a:pt x="5604" y="6481"/>
                    <a:pt x="5664" y="6459"/>
                    <a:pt x="5714" y="6416"/>
                  </a:cubicBezTo>
                  <a:cubicBezTo>
                    <a:pt x="5819" y="6322"/>
                    <a:pt x="5830" y="6158"/>
                    <a:pt x="5737" y="6052"/>
                  </a:cubicBezTo>
                  <a:lnTo>
                    <a:pt x="4860" y="5058"/>
                  </a:lnTo>
                  <a:cubicBezTo>
                    <a:pt x="4810" y="4999"/>
                    <a:pt x="4739" y="4970"/>
                    <a:pt x="4667" y="4970"/>
                  </a:cubicBezTo>
                  <a:close/>
                  <a:moveTo>
                    <a:pt x="6418" y="6958"/>
                  </a:moveTo>
                  <a:cubicBezTo>
                    <a:pt x="6357" y="6958"/>
                    <a:pt x="6296" y="6979"/>
                    <a:pt x="6247" y="7023"/>
                  </a:cubicBezTo>
                  <a:cubicBezTo>
                    <a:pt x="6140" y="7116"/>
                    <a:pt x="6130" y="7280"/>
                    <a:pt x="6225" y="7387"/>
                  </a:cubicBezTo>
                  <a:lnTo>
                    <a:pt x="6663" y="7884"/>
                  </a:lnTo>
                  <a:cubicBezTo>
                    <a:pt x="6713" y="7942"/>
                    <a:pt x="6784" y="7972"/>
                    <a:pt x="6856" y="7972"/>
                  </a:cubicBezTo>
                  <a:cubicBezTo>
                    <a:pt x="6917" y="7972"/>
                    <a:pt x="6977" y="7951"/>
                    <a:pt x="7027" y="7906"/>
                  </a:cubicBezTo>
                  <a:cubicBezTo>
                    <a:pt x="7134" y="7813"/>
                    <a:pt x="7144" y="7649"/>
                    <a:pt x="7049" y="7542"/>
                  </a:cubicBezTo>
                  <a:lnTo>
                    <a:pt x="6611" y="7045"/>
                  </a:lnTo>
                  <a:cubicBezTo>
                    <a:pt x="6561" y="6987"/>
                    <a:pt x="6490" y="6958"/>
                    <a:pt x="6418" y="6958"/>
                  </a:cubicBezTo>
                  <a:close/>
                  <a:moveTo>
                    <a:pt x="7732" y="8448"/>
                  </a:moveTo>
                  <a:cubicBezTo>
                    <a:pt x="7671" y="8448"/>
                    <a:pt x="7610" y="8470"/>
                    <a:pt x="7560" y="8513"/>
                  </a:cubicBezTo>
                  <a:cubicBezTo>
                    <a:pt x="7455" y="8608"/>
                    <a:pt x="7444" y="8770"/>
                    <a:pt x="7538" y="8877"/>
                  </a:cubicBezTo>
                  <a:lnTo>
                    <a:pt x="8414" y="9873"/>
                  </a:lnTo>
                  <a:cubicBezTo>
                    <a:pt x="8464" y="9930"/>
                    <a:pt x="8535" y="9959"/>
                    <a:pt x="8607" y="9959"/>
                  </a:cubicBezTo>
                  <a:cubicBezTo>
                    <a:pt x="8668" y="9959"/>
                    <a:pt x="8728" y="9938"/>
                    <a:pt x="8778" y="9895"/>
                  </a:cubicBezTo>
                  <a:cubicBezTo>
                    <a:pt x="8885" y="9800"/>
                    <a:pt x="8895" y="9638"/>
                    <a:pt x="8800" y="9531"/>
                  </a:cubicBezTo>
                  <a:lnTo>
                    <a:pt x="7926" y="8536"/>
                  </a:lnTo>
                  <a:cubicBezTo>
                    <a:pt x="7875" y="8478"/>
                    <a:pt x="7804" y="8448"/>
                    <a:pt x="7732" y="8448"/>
                  </a:cubicBezTo>
                  <a:close/>
                  <a:moveTo>
                    <a:pt x="9045" y="9939"/>
                  </a:moveTo>
                  <a:cubicBezTo>
                    <a:pt x="8985" y="9939"/>
                    <a:pt x="8924" y="9960"/>
                    <a:pt x="8875" y="10004"/>
                  </a:cubicBezTo>
                  <a:cubicBezTo>
                    <a:pt x="8768" y="10099"/>
                    <a:pt x="8757" y="10261"/>
                    <a:pt x="8851" y="10368"/>
                  </a:cubicBezTo>
                  <a:lnTo>
                    <a:pt x="9727" y="11363"/>
                  </a:lnTo>
                  <a:cubicBezTo>
                    <a:pt x="9777" y="11420"/>
                    <a:pt x="9849" y="11450"/>
                    <a:pt x="9920" y="11450"/>
                  </a:cubicBezTo>
                  <a:cubicBezTo>
                    <a:pt x="9981" y="11450"/>
                    <a:pt x="10041" y="11429"/>
                    <a:pt x="10091" y="11386"/>
                  </a:cubicBezTo>
                  <a:cubicBezTo>
                    <a:pt x="10198" y="11291"/>
                    <a:pt x="10208" y="11129"/>
                    <a:pt x="10113" y="11022"/>
                  </a:cubicBezTo>
                  <a:lnTo>
                    <a:pt x="9239" y="10026"/>
                  </a:lnTo>
                  <a:cubicBezTo>
                    <a:pt x="9187" y="9969"/>
                    <a:pt x="9116" y="9939"/>
                    <a:pt x="9045" y="9939"/>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7"/>
            <p:cNvSpPr/>
            <p:nvPr/>
          </p:nvSpPr>
          <p:spPr>
            <a:xfrm>
              <a:off x="856448" y="3153141"/>
              <a:ext cx="120461" cy="194682"/>
            </a:xfrm>
            <a:custGeom>
              <a:rect b="b" l="l" r="r" t="t"/>
              <a:pathLst>
                <a:path extrusionOk="0" h="17910" w="11082">
                  <a:moveTo>
                    <a:pt x="295" y="0"/>
                  </a:moveTo>
                  <a:cubicBezTo>
                    <a:pt x="249" y="0"/>
                    <a:pt x="203" y="12"/>
                    <a:pt x="161" y="38"/>
                  </a:cubicBezTo>
                  <a:cubicBezTo>
                    <a:pt x="40" y="110"/>
                    <a:pt x="0" y="269"/>
                    <a:pt x="73" y="391"/>
                  </a:cubicBezTo>
                  <a:lnTo>
                    <a:pt x="758" y="1527"/>
                  </a:lnTo>
                  <a:cubicBezTo>
                    <a:pt x="806" y="1606"/>
                    <a:pt x="892" y="1651"/>
                    <a:pt x="979" y="1651"/>
                  </a:cubicBezTo>
                  <a:cubicBezTo>
                    <a:pt x="1025" y="1651"/>
                    <a:pt x="1070" y="1639"/>
                    <a:pt x="1111" y="1613"/>
                  </a:cubicBezTo>
                  <a:cubicBezTo>
                    <a:pt x="1234" y="1540"/>
                    <a:pt x="1274" y="1382"/>
                    <a:pt x="1199" y="1259"/>
                  </a:cubicBezTo>
                  <a:lnTo>
                    <a:pt x="516" y="124"/>
                  </a:lnTo>
                  <a:cubicBezTo>
                    <a:pt x="467" y="45"/>
                    <a:pt x="382" y="0"/>
                    <a:pt x="295" y="0"/>
                  </a:cubicBezTo>
                  <a:close/>
                  <a:moveTo>
                    <a:pt x="1663" y="2268"/>
                  </a:moveTo>
                  <a:cubicBezTo>
                    <a:pt x="1617" y="2268"/>
                    <a:pt x="1571" y="2280"/>
                    <a:pt x="1529" y="2306"/>
                  </a:cubicBezTo>
                  <a:cubicBezTo>
                    <a:pt x="1408" y="2379"/>
                    <a:pt x="1369" y="2538"/>
                    <a:pt x="1441" y="2660"/>
                  </a:cubicBezTo>
                  <a:lnTo>
                    <a:pt x="1784" y="3228"/>
                  </a:lnTo>
                  <a:cubicBezTo>
                    <a:pt x="1833" y="3307"/>
                    <a:pt x="1917" y="3352"/>
                    <a:pt x="2005" y="3352"/>
                  </a:cubicBezTo>
                  <a:cubicBezTo>
                    <a:pt x="2050" y="3352"/>
                    <a:pt x="2097" y="3340"/>
                    <a:pt x="2138" y="3316"/>
                  </a:cubicBezTo>
                  <a:cubicBezTo>
                    <a:pt x="2260" y="3242"/>
                    <a:pt x="2300" y="3083"/>
                    <a:pt x="2226" y="2960"/>
                  </a:cubicBezTo>
                  <a:lnTo>
                    <a:pt x="1884" y="2393"/>
                  </a:lnTo>
                  <a:cubicBezTo>
                    <a:pt x="1836" y="2313"/>
                    <a:pt x="1750" y="2268"/>
                    <a:pt x="1663" y="2268"/>
                  </a:cubicBezTo>
                  <a:close/>
                  <a:moveTo>
                    <a:pt x="2689" y="3970"/>
                  </a:moveTo>
                  <a:cubicBezTo>
                    <a:pt x="2643" y="3970"/>
                    <a:pt x="2597" y="3982"/>
                    <a:pt x="2555" y="4008"/>
                  </a:cubicBezTo>
                  <a:cubicBezTo>
                    <a:pt x="2435" y="4080"/>
                    <a:pt x="2395" y="4240"/>
                    <a:pt x="2467" y="4361"/>
                  </a:cubicBezTo>
                  <a:lnTo>
                    <a:pt x="3152" y="5496"/>
                  </a:lnTo>
                  <a:cubicBezTo>
                    <a:pt x="3201" y="5576"/>
                    <a:pt x="3287" y="5621"/>
                    <a:pt x="3373" y="5621"/>
                  </a:cubicBezTo>
                  <a:cubicBezTo>
                    <a:pt x="3420" y="5621"/>
                    <a:pt x="3465" y="5609"/>
                    <a:pt x="3506" y="5584"/>
                  </a:cubicBezTo>
                  <a:cubicBezTo>
                    <a:pt x="3629" y="5510"/>
                    <a:pt x="3668" y="5351"/>
                    <a:pt x="3594" y="5229"/>
                  </a:cubicBezTo>
                  <a:lnTo>
                    <a:pt x="2911" y="4096"/>
                  </a:lnTo>
                  <a:cubicBezTo>
                    <a:pt x="2862" y="4015"/>
                    <a:pt x="2777" y="3970"/>
                    <a:pt x="2689" y="3970"/>
                  </a:cubicBezTo>
                  <a:close/>
                  <a:moveTo>
                    <a:pt x="3715" y="5671"/>
                  </a:moveTo>
                  <a:cubicBezTo>
                    <a:pt x="3670" y="5671"/>
                    <a:pt x="3624" y="5683"/>
                    <a:pt x="3582" y="5709"/>
                  </a:cubicBezTo>
                  <a:cubicBezTo>
                    <a:pt x="3459" y="5783"/>
                    <a:pt x="3422" y="5942"/>
                    <a:pt x="3494" y="6064"/>
                  </a:cubicBezTo>
                  <a:lnTo>
                    <a:pt x="4179" y="7197"/>
                  </a:lnTo>
                  <a:cubicBezTo>
                    <a:pt x="4227" y="7279"/>
                    <a:pt x="4312" y="7322"/>
                    <a:pt x="4400" y="7322"/>
                  </a:cubicBezTo>
                  <a:cubicBezTo>
                    <a:pt x="4445" y="7322"/>
                    <a:pt x="4491" y="7311"/>
                    <a:pt x="4533" y="7285"/>
                  </a:cubicBezTo>
                  <a:cubicBezTo>
                    <a:pt x="4655" y="7211"/>
                    <a:pt x="4695" y="7053"/>
                    <a:pt x="4621" y="6930"/>
                  </a:cubicBezTo>
                  <a:lnTo>
                    <a:pt x="3937" y="5797"/>
                  </a:lnTo>
                  <a:cubicBezTo>
                    <a:pt x="3889" y="5716"/>
                    <a:pt x="3803" y="5671"/>
                    <a:pt x="3715" y="5671"/>
                  </a:cubicBezTo>
                  <a:close/>
                  <a:moveTo>
                    <a:pt x="5083" y="7940"/>
                  </a:moveTo>
                  <a:cubicBezTo>
                    <a:pt x="5038" y="7940"/>
                    <a:pt x="4992" y="7952"/>
                    <a:pt x="4950" y="7977"/>
                  </a:cubicBezTo>
                  <a:cubicBezTo>
                    <a:pt x="4829" y="8051"/>
                    <a:pt x="4790" y="8210"/>
                    <a:pt x="4862" y="8331"/>
                  </a:cubicBezTo>
                  <a:lnTo>
                    <a:pt x="5205" y="8899"/>
                  </a:lnTo>
                  <a:cubicBezTo>
                    <a:pt x="5254" y="8980"/>
                    <a:pt x="5338" y="9024"/>
                    <a:pt x="5426" y="9024"/>
                  </a:cubicBezTo>
                  <a:cubicBezTo>
                    <a:pt x="5471" y="9024"/>
                    <a:pt x="5518" y="9012"/>
                    <a:pt x="5559" y="8987"/>
                  </a:cubicBezTo>
                  <a:cubicBezTo>
                    <a:pt x="5682" y="8912"/>
                    <a:pt x="5721" y="8754"/>
                    <a:pt x="5647" y="8633"/>
                  </a:cubicBezTo>
                  <a:lnTo>
                    <a:pt x="5305" y="8065"/>
                  </a:lnTo>
                  <a:cubicBezTo>
                    <a:pt x="5257" y="7985"/>
                    <a:pt x="5171" y="7940"/>
                    <a:pt x="5083" y="7940"/>
                  </a:cubicBezTo>
                  <a:close/>
                  <a:moveTo>
                    <a:pt x="6110" y="9641"/>
                  </a:moveTo>
                  <a:cubicBezTo>
                    <a:pt x="6064" y="9641"/>
                    <a:pt x="6018" y="9653"/>
                    <a:pt x="5977" y="9678"/>
                  </a:cubicBezTo>
                  <a:cubicBezTo>
                    <a:pt x="5854" y="9753"/>
                    <a:pt x="5816" y="9911"/>
                    <a:pt x="5889" y="10034"/>
                  </a:cubicBezTo>
                  <a:lnTo>
                    <a:pt x="6573" y="11167"/>
                  </a:lnTo>
                  <a:cubicBezTo>
                    <a:pt x="6622" y="11248"/>
                    <a:pt x="6708" y="11293"/>
                    <a:pt x="6794" y="11293"/>
                  </a:cubicBezTo>
                  <a:cubicBezTo>
                    <a:pt x="6841" y="11293"/>
                    <a:pt x="6886" y="11281"/>
                    <a:pt x="6927" y="11255"/>
                  </a:cubicBezTo>
                  <a:cubicBezTo>
                    <a:pt x="7050" y="11183"/>
                    <a:pt x="7089" y="11022"/>
                    <a:pt x="7015" y="10901"/>
                  </a:cubicBezTo>
                  <a:lnTo>
                    <a:pt x="6332" y="9766"/>
                  </a:lnTo>
                  <a:cubicBezTo>
                    <a:pt x="6283" y="9686"/>
                    <a:pt x="6198" y="9641"/>
                    <a:pt x="6110" y="9641"/>
                  </a:cubicBezTo>
                  <a:close/>
                  <a:moveTo>
                    <a:pt x="7136" y="11343"/>
                  </a:moveTo>
                  <a:cubicBezTo>
                    <a:pt x="7091" y="11343"/>
                    <a:pt x="7045" y="11355"/>
                    <a:pt x="7003" y="11379"/>
                  </a:cubicBezTo>
                  <a:cubicBezTo>
                    <a:pt x="6881" y="11454"/>
                    <a:pt x="6841" y="11612"/>
                    <a:pt x="6915" y="11735"/>
                  </a:cubicBezTo>
                  <a:lnTo>
                    <a:pt x="7600" y="12868"/>
                  </a:lnTo>
                  <a:cubicBezTo>
                    <a:pt x="7648" y="12949"/>
                    <a:pt x="7733" y="12994"/>
                    <a:pt x="7821" y="12994"/>
                  </a:cubicBezTo>
                  <a:cubicBezTo>
                    <a:pt x="7866" y="12994"/>
                    <a:pt x="7912" y="12982"/>
                    <a:pt x="7954" y="12956"/>
                  </a:cubicBezTo>
                  <a:cubicBezTo>
                    <a:pt x="8076" y="12884"/>
                    <a:pt x="8116" y="12725"/>
                    <a:pt x="8042" y="12603"/>
                  </a:cubicBezTo>
                  <a:lnTo>
                    <a:pt x="7357" y="11467"/>
                  </a:lnTo>
                  <a:cubicBezTo>
                    <a:pt x="7309" y="11387"/>
                    <a:pt x="7224" y="11343"/>
                    <a:pt x="7136" y="11343"/>
                  </a:cubicBezTo>
                  <a:close/>
                  <a:moveTo>
                    <a:pt x="8505" y="13611"/>
                  </a:moveTo>
                  <a:cubicBezTo>
                    <a:pt x="8459" y="13611"/>
                    <a:pt x="8413" y="13623"/>
                    <a:pt x="8371" y="13648"/>
                  </a:cubicBezTo>
                  <a:cubicBezTo>
                    <a:pt x="8249" y="13722"/>
                    <a:pt x="8211" y="13881"/>
                    <a:pt x="8283" y="14003"/>
                  </a:cubicBezTo>
                  <a:lnTo>
                    <a:pt x="8626" y="14571"/>
                  </a:lnTo>
                  <a:cubicBezTo>
                    <a:pt x="8675" y="14650"/>
                    <a:pt x="8759" y="14695"/>
                    <a:pt x="8847" y="14695"/>
                  </a:cubicBezTo>
                  <a:cubicBezTo>
                    <a:pt x="8892" y="14695"/>
                    <a:pt x="8939" y="14683"/>
                    <a:pt x="8980" y="14657"/>
                  </a:cubicBezTo>
                  <a:cubicBezTo>
                    <a:pt x="9103" y="14585"/>
                    <a:pt x="9142" y="14426"/>
                    <a:pt x="9068" y="14304"/>
                  </a:cubicBezTo>
                  <a:lnTo>
                    <a:pt x="8727" y="13736"/>
                  </a:lnTo>
                  <a:cubicBezTo>
                    <a:pt x="8678" y="13655"/>
                    <a:pt x="8592" y="13611"/>
                    <a:pt x="8505" y="13611"/>
                  </a:cubicBezTo>
                  <a:close/>
                  <a:moveTo>
                    <a:pt x="9530" y="15312"/>
                  </a:moveTo>
                  <a:cubicBezTo>
                    <a:pt x="9485" y="15312"/>
                    <a:pt x="9439" y="15324"/>
                    <a:pt x="9398" y="15349"/>
                  </a:cubicBezTo>
                  <a:cubicBezTo>
                    <a:pt x="9275" y="15423"/>
                    <a:pt x="9235" y="15582"/>
                    <a:pt x="9310" y="15705"/>
                  </a:cubicBezTo>
                  <a:lnTo>
                    <a:pt x="9995" y="16838"/>
                  </a:lnTo>
                  <a:cubicBezTo>
                    <a:pt x="10043" y="16919"/>
                    <a:pt x="10127" y="16964"/>
                    <a:pt x="10215" y="16964"/>
                  </a:cubicBezTo>
                  <a:cubicBezTo>
                    <a:pt x="10262" y="16964"/>
                    <a:pt x="10307" y="16952"/>
                    <a:pt x="10348" y="16926"/>
                  </a:cubicBezTo>
                  <a:cubicBezTo>
                    <a:pt x="10471" y="16853"/>
                    <a:pt x="10510" y="16695"/>
                    <a:pt x="10436" y="16572"/>
                  </a:cubicBezTo>
                  <a:lnTo>
                    <a:pt x="9751" y="15437"/>
                  </a:lnTo>
                  <a:cubicBezTo>
                    <a:pt x="9702" y="15356"/>
                    <a:pt x="9617" y="15312"/>
                    <a:pt x="9530" y="15312"/>
                  </a:cubicBezTo>
                  <a:close/>
                  <a:moveTo>
                    <a:pt x="10558" y="17014"/>
                  </a:moveTo>
                  <a:cubicBezTo>
                    <a:pt x="10512" y="17014"/>
                    <a:pt x="10466" y="17027"/>
                    <a:pt x="10424" y="17052"/>
                  </a:cubicBezTo>
                  <a:cubicBezTo>
                    <a:pt x="10302" y="17124"/>
                    <a:pt x="10262" y="17283"/>
                    <a:pt x="10336" y="17406"/>
                  </a:cubicBezTo>
                  <a:lnTo>
                    <a:pt x="10564" y="17785"/>
                  </a:lnTo>
                  <a:cubicBezTo>
                    <a:pt x="10614" y="17864"/>
                    <a:pt x="10698" y="17909"/>
                    <a:pt x="10786" y="17909"/>
                  </a:cubicBezTo>
                  <a:cubicBezTo>
                    <a:pt x="10831" y="17909"/>
                    <a:pt x="10878" y="17897"/>
                    <a:pt x="10919" y="17873"/>
                  </a:cubicBezTo>
                  <a:cubicBezTo>
                    <a:pt x="11042" y="17799"/>
                    <a:pt x="11081" y="17640"/>
                    <a:pt x="11007" y="17518"/>
                  </a:cubicBezTo>
                  <a:lnTo>
                    <a:pt x="10780" y="17140"/>
                  </a:lnTo>
                  <a:cubicBezTo>
                    <a:pt x="10731" y="17059"/>
                    <a:pt x="10645" y="17014"/>
                    <a:pt x="10558" y="17014"/>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7"/>
            <p:cNvSpPr/>
            <p:nvPr/>
          </p:nvSpPr>
          <p:spPr>
            <a:xfrm>
              <a:off x="948658" y="3233514"/>
              <a:ext cx="44643" cy="106319"/>
            </a:xfrm>
            <a:custGeom>
              <a:rect b="b" l="l" r="r" t="t"/>
              <a:pathLst>
                <a:path extrusionOk="0" h="9781" w="4107">
                  <a:moveTo>
                    <a:pt x="292" y="1"/>
                  </a:moveTo>
                  <a:cubicBezTo>
                    <a:pt x="261" y="1"/>
                    <a:pt x="231" y="6"/>
                    <a:pt x="200" y="17"/>
                  </a:cubicBezTo>
                  <a:cubicBezTo>
                    <a:pt x="68" y="69"/>
                    <a:pt x="0" y="218"/>
                    <a:pt x="52" y="352"/>
                  </a:cubicBezTo>
                  <a:lnTo>
                    <a:pt x="521" y="1589"/>
                  </a:lnTo>
                  <a:cubicBezTo>
                    <a:pt x="561" y="1693"/>
                    <a:pt x="659" y="1756"/>
                    <a:pt x="763" y="1756"/>
                  </a:cubicBezTo>
                  <a:cubicBezTo>
                    <a:pt x="794" y="1756"/>
                    <a:pt x="825" y="1751"/>
                    <a:pt x="856" y="1739"/>
                  </a:cubicBezTo>
                  <a:cubicBezTo>
                    <a:pt x="989" y="1689"/>
                    <a:pt x="1056" y="1539"/>
                    <a:pt x="1004" y="1406"/>
                  </a:cubicBezTo>
                  <a:lnTo>
                    <a:pt x="533" y="167"/>
                  </a:lnTo>
                  <a:cubicBezTo>
                    <a:pt x="495" y="64"/>
                    <a:pt x="397" y="1"/>
                    <a:pt x="292" y="1"/>
                  </a:cubicBezTo>
                  <a:close/>
                  <a:moveTo>
                    <a:pt x="1236" y="2477"/>
                  </a:moveTo>
                  <a:cubicBezTo>
                    <a:pt x="1205" y="2477"/>
                    <a:pt x="1173" y="2483"/>
                    <a:pt x="1142" y="2495"/>
                  </a:cubicBezTo>
                  <a:cubicBezTo>
                    <a:pt x="1010" y="2545"/>
                    <a:pt x="942" y="2693"/>
                    <a:pt x="992" y="2828"/>
                  </a:cubicBezTo>
                  <a:lnTo>
                    <a:pt x="1229" y="3447"/>
                  </a:lnTo>
                  <a:cubicBezTo>
                    <a:pt x="1267" y="3549"/>
                    <a:pt x="1365" y="3613"/>
                    <a:pt x="1470" y="3613"/>
                  </a:cubicBezTo>
                  <a:cubicBezTo>
                    <a:pt x="1499" y="3613"/>
                    <a:pt x="1531" y="3608"/>
                    <a:pt x="1562" y="3595"/>
                  </a:cubicBezTo>
                  <a:cubicBezTo>
                    <a:pt x="1694" y="3545"/>
                    <a:pt x="1762" y="3397"/>
                    <a:pt x="1710" y="3263"/>
                  </a:cubicBezTo>
                  <a:lnTo>
                    <a:pt x="1475" y="2643"/>
                  </a:lnTo>
                  <a:cubicBezTo>
                    <a:pt x="1437" y="2541"/>
                    <a:pt x="1340" y="2477"/>
                    <a:pt x="1236" y="2477"/>
                  </a:cubicBezTo>
                  <a:close/>
                  <a:moveTo>
                    <a:pt x="1940" y="4334"/>
                  </a:moveTo>
                  <a:cubicBezTo>
                    <a:pt x="1910" y="4334"/>
                    <a:pt x="1878" y="4339"/>
                    <a:pt x="1848" y="4351"/>
                  </a:cubicBezTo>
                  <a:cubicBezTo>
                    <a:pt x="1715" y="4403"/>
                    <a:pt x="1648" y="4551"/>
                    <a:pt x="1700" y="4684"/>
                  </a:cubicBezTo>
                  <a:lnTo>
                    <a:pt x="2169" y="5923"/>
                  </a:lnTo>
                  <a:cubicBezTo>
                    <a:pt x="2209" y="6026"/>
                    <a:pt x="2307" y="6090"/>
                    <a:pt x="2410" y="6090"/>
                  </a:cubicBezTo>
                  <a:cubicBezTo>
                    <a:pt x="2441" y="6090"/>
                    <a:pt x="2473" y="6085"/>
                    <a:pt x="2502" y="6073"/>
                  </a:cubicBezTo>
                  <a:cubicBezTo>
                    <a:pt x="2636" y="6021"/>
                    <a:pt x="2704" y="5873"/>
                    <a:pt x="2652" y="5740"/>
                  </a:cubicBezTo>
                  <a:lnTo>
                    <a:pt x="2181" y="4501"/>
                  </a:lnTo>
                  <a:cubicBezTo>
                    <a:pt x="2142" y="4398"/>
                    <a:pt x="2045" y="4334"/>
                    <a:pt x="1940" y="4334"/>
                  </a:cubicBezTo>
                  <a:close/>
                  <a:moveTo>
                    <a:pt x="2648" y="6192"/>
                  </a:moveTo>
                  <a:cubicBezTo>
                    <a:pt x="2617" y="6192"/>
                    <a:pt x="2586" y="6197"/>
                    <a:pt x="2555" y="6209"/>
                  </a:cubicBezTo>
                  <a:cubicBezTo>
                    <a:pt x="2421" y="6259"/>
                    <a:pt x="2355" y="6409"/>
                    <a:pt x="2405" y="6542"/>
                  </a:cubicBezTo>
                  <a:lnTo>
                    <a:pt x="2876" y="7781"/>
                  </a:lnTo>
                  <a:cubicBezTo>
                    <a:pt x="2914" y="7883"/>
                    <a:pt x="3012" y="7946"/>
                    <a:pt x="3118" y="7946"/>
                  </a:cubicBezTo>
                  <a:cubicBezTo>
                    <a:pt x="3149" y="7946"/>
                    <a:pt x="3180" y="7941"/>
                    <a:pt x="3209" y="7929"/>
                  </a:cubicBezTo>
                  <a:cubicBezTo>
                    <a:pt x="3342" y="7879"/>
                    <a:pt x="3409" y="7731"/>
                    <a:pt x="3359" y="7596"/>
                  </a:cubicBezTo>
                  <a:lnTo>
                    <a:pt x="2888" y="6359"/>
                  </a:lnTo>
                  <a:cubicBezTo>
                    <a:pt x="2850" y="6256"/>
                    <a:pt x="2752" y="6192"/>
                    <a:pt x="2648" y="6192"/>
                  </a:cubicBezTo>
                  <a:close/>
                  <a:moveTo>
                    <a:pt x="3587" y="8668"/>
                  </a:moveTo>
                  <a:cubicBezTo>
                    <a:pt x="3557" y="8668"/>
                    <a:pt x="3526" y="8674"/>
                    <a:pt x="3496" y="8685"/>
                  </a:cubicBezTo>
                  <a:cubicBezTo>
                    <a:pt x="3363" y="8735"/>
                    <a:pt x="3295" y="8885"/>
                    <a:pt x="3347" y="9018"/>
                  </a:cubicBezTo>
                  <a:lnTo>
                    <a:pt x="3573" y="9613"/>
                  </a:lnTo>
                  <a:cubicBezTo>
                    <a:pt x="3611" y="9717"/>
                    <a:pt x="3709" y="9780"/>
                    <a:pt x="3815" y="9780"/>
                  </a:cubicBezTo>
                  <a:cubicBezTo>
                    <a:pt x="3844" y="9780"/>
                    <a:pt x="3875" y="9775"/>
                    <a:pt x="3906" y="9763"/>
                  </a:cubicBezTo>
                  <a:cubicBezTo>
                    <a:pt x="4039" y="9711"/>
                    <a:pt x="4106" y="9563"/>
                    <a:pt x="4056" y="9430"/>
                  </a:cubicBezTo>
                  <a:lnTo>
                    <a:pt x="3829" y="8835"/>
                  </a:lnTo>
                  <a:cubicBezTo>
                    <a:pt x="3790" y="8732"/>
                    <a:pt x="3692" y="8668"/>
                    <a:pt x="3587" y="8668"/>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p:nvPr/>
          </p:nvSpPr>
          <p:spPr>
            <a:xfrm>
              <a:off x="993475" y="3269146"/>
              <a:ext cx="17283" cy="65731"/>
            </a:xfrm>
            <a:custGeom>
              <a:rect b="b" l="l" r="r" t="t"/>
              <a:pathLst>
                <a:path extrusionOk="0" h="6047" w="1590">
                  <a:moveTo>
                    <a:pt x="280" y="1"/>
                  </a:moveTo>
                  <a:cubicBezTo>
                    <a:pt x="265" y="1"/>
                    <a:pt x="249" y="2"/>
                    <a:pt x="233" y="5"/>
                  </a:cubicBezTo>
                  <a:cubicBezTo>
                    <a:pt x="94" y="31"/>
                    <a:pt x="1" y="166"/>
                    <a:pt x="26" y="305"/>
                  </a:cubicBezTo>
                  <a:lnTo>
                    <a:pt x="268" y="1608"/>
                  </a:lnTo>
                  <a:cubicBezTo>
                    <a:pt x="292" y="1732"/>
                    <a:pt x="401" y="1818"/>
                    <a:pt x="522" y="1818"/>
                  </a:cubicBezTo>
                  <a:cubicBezTo>
                    <a:pt x="539" y="1818"/>
                    <a:pt x="554" y="1817"/>
                    <a:pt x="570" y="1815"/>
                  </a:cubicBezTo>
                  <a:cubicBezTo>
                    <a:pt x="710" y="1789"/>
                    <a:pt x="803" y="1655"/>
                    <a:pt x="777" y="1513"/>
                  </a:cubicBezTo>
                  <a:lnTo>
                    <a:pt x="534" y="212"/>
                  </a:lnTo>
                  <a:cubicBezTo>
                    <a:pt x="511" y="87"/>
                    <a:pt x="401" y="1"/>
                    <a:pt x="280" y="1"/>
                  </a:cubicBezTo>
                  <a:close/>
                  <a:moveTo>
                    <a:pt x="766" y="2606"/>
                  </a:moveTo>
                  <a:cubicBezTo>
                    <a:pt x="750" y="2606"/>
                    <a:pt x="734" y="2607"/>
                    <a:pt x="718" y="2610"/>
                  </a:cubicBezTo>
                  <a:cubicBezTo>
                    <a:pt x="577" y="2636"/>
                    <a:pt x="485" y="2771"/>
                    <a:pt x="511" y="2910"/>
                  </a:cubicBezTo>
                  <a:lnTo>
                    <a:pt x="632" y="3561"/>
                  </a:lnTo>
                  <a:cubicBezTo>
                    <a:pt x="654" y="3685"/>
                    <a:pt x="763" y="3773"/>
                    <a:pt x="886" y="3773"/>
                  </a:cubicBezTo>
                  <a:cubicBezTo>
                    <a:pt x="901" y="3773"/>
                    <a:pt x="917" y="3771"/>
                    <a:pt x="934" y="3768"/>
                  </a:cubicBezTo>
                  <a:cubicBezTo>
                    <a:pt x="1074" y="3742"/>
                    <a:pt x="1167" y="3607"/>
                    <a:pt x="1139" y="3468"/>
                  </a:cubicBezTo>
                  <a:lnTo>
                    <a:pt x="1018" y="2816"/>
                  </a:lnTo>
                  <a:cubicBezTo>
                    <a:pt x="995" y="2692"/>
                    <a:pt x="889" y="2606"/>
                    <a:pt x="766" y="2606"/>
                  </a:cubicBezTo>
                  <a:close/>
                  <a:moveTo>
                    <a:pt x="1128" y="4559"/>
                  </a:moveTo>
                  <a:cubicBezTo>
                    <a:pt x="1112" y="4559"/>
                    <a:pt x="1096" y="4560"/>
                    <a:pt x="1081" y="4563"/>
                  </a:cubicBezTo>
                  <a:cubicBezTo>
                    <a:pt x="941" y="4589"/>
                    <a:pt x="848" y="4724"/>
                    <a:pt x="875" y="4863"/>
                  </a:cubicBezTo>
                  <a:lnTo>
                    <a:pt x="1055" y="5836"/>
                  </a:lnTo>
                  <a:cubicBezTo>
                    <a:pt x="1079" y="5960"/>
                    <a:pt x="1187" y="6047"/>
                    <a:pt x="1309" y="6047"/>
                  </a:cubicBezTo>
                  <a:lnTo>
                    <a:pt x="1309" y="6047"/>
                  </a:lnTo>
                  <a:cubicBezTo>
                    <a:pt x="1324" y="6047"/>
                    <a:pt x="1341" y="6045"/>
                    <a:pt x="1357" y="6043"/>
                  </a:cubicBezTo>
                  <a:cubicBezTo>
                    <a:pt x="1496" y="6018"/>
                    <a:pt x="1589" y="5881"/>
                    <a:pt x="1564" y="5742"/>
                  </a:cubicBezTo>
                  <a:lnTo>
                    <a:pt x="1382" y="4769"/>
                  </a:lnTo>
                  <a:cubicBezTo>
                    <a:pt x="1359" y="4645"/>
                    <a:pt x="1250" y="4559"/>
                    <a:pt x="1128" y="4559"/>
                  </a:cubicBezTo>
                  <a:close/>
                  <a:moveTo>
                    <a:pt x="1309" y="6047"/>
                  </a:moveTo>
                  <a:lnTo>
                    <a:pt x="1309" y="6047"/>
                  </a:lnTo>
                  <a:cubicBezTo>
                    <a:pt x="1309" y="6047"/>
                    <a:pt x="1309" y="6047"/>
                    <a:pt x="1308" y="6047"/>
                  </a:cubicBezTo>
                  <a:lnTo>
                    <a:pt x="1310" y="6047"/>
                  </a:lnTo>
                  <a:cubicBezTo>
                    <a:pt x="1310" y="6047"/>
                    <a:pt x="1309" y="6047"/>
                    <a:pt x="1309" y="6047"/>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8"/>
          <p:cNvSpPr txBox="1"/>
          <p:nvPr>
            <p:ph type="title"/>
          </p:nvPr>
        </p:nvSpPr>
        <p:spPr>
          <a:xfrm>
            <a:off x="713225" y="651625"/>
            <a:ext cx="6067500" cy="11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Albert Sans"/>
                <a:ea typeface="Albert Sans"/>
                <a:cs typeface="Albert Sans"/>
                <a:sym typeface="Albert Sans"/>
              </a:rPr>
              <a:t>Where?</a:t>
            </a:r>
            <a:endParaRPr sz="2000">
              <a:latin typeface="Albert Sans"/>
              <a:ea typeface="Albert Sans"/>
              <a:cs typeface="Albert Sans"/>
              <a:sym typeface="Albert Sans"/>
            </a:endParaRPr>
          </a:p>
          <a:p>
            <a:pPr indent="0" lvl="0" marL="0" rtl="0" algn="l">
              <a:spcBef>
                <a:spcPts val="0"/>
              </a:spcBef>
              <a:spcAft>
                <a:spcPts val="0"/>
              </a:spcAft>
              <a:buNone/>
            </a:pPr>
            <a:r>
              <a:rPr lang="en" sz="2000">
                <a:latin typeface="Albert Sans"/>
                <a:ea typeface="Albert Sans"/>
                <a:cs typeface="Albert Sans"/>
                <a:sym typeface="Albert Sans"/>
              </a:rPr>
              <a:t>- </a:t>
            </a:r>
            <a:r>
              <a:rPr lang="en" sz="2000">
                <a:latin typeface="Albert Sans"/>
                <a:ea typeface="Albert Sans"/>
                <a:cs typeface="Albert Sans"/>
                <a:sym typeface="Albert Sans"/>
              </a:rPr>
              <a:t>sourced from Kaggle</a:t>
            </a:r>
            <a:endParaRPr sz="2000">
              <a:latin typeface="Albert Sans"/>
              <a:ea typeface="Albert Sans"/>
              <a:cs typeface="Albert Sans"/>
              <a:sym typeface="Albert Sans"/>
            </a:endParaRPr>
          </a:p>
          <a:p>
            <a:pPr indent="0" lvl="0" marL="0" rtl="0" algn="l">
              <a:spcBef>
                <a:spcPts val="0"/>
              </a:spcBef>
              <a:spcAft>
                <a:spcPts val="0"/>
              </a:spcAft>
              <a:buNone/>
            </a:pPr>
            <a:r>
              <a:rPr lang="en" sz="2000">
                <a:latin typeface="Albert Sans"/>
                <a:ea typeface="Albert Sans"/>
                <a:cs typeface="Albert Sans"/>
                <a:sym typeface="Albert Sans"/>
              </a:rPr>
              <a:t>- cleaned by the creator</a:t>
            </a:r>
            <a:endParaRPr sz="2000">
              <a:latin typeface="Albert Sans"/>
              <a:ea typeface="Albert Sans"/>
              <a:cs typeface="Albert Sans"/>
              <a:sym typeface="Albert Sans"/>
            </a:endParaRPr>
          </a:p>
        </p:txBody>
      </p:sp>
      <p:cxnSp>
        <p:nvCxnSpPr>
          <p:cNvPr id="401" name="Google Shape;401;p38"/>
          <p:cNvCxnSpPr/>
          <p:nvPr/>
        </p:nvCxnSpPr>
        <p:spPr>
          <a:xfrm>
            <a:off x="713225" y="1894333"/>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02" name="Google Shape;402;p38"/>
          <p:cNvCxnSpPr/>
          <p:nvPr/>
        </p:nvCxnSpPr>
        <p:spPr>
          <a:xfrm>
            <a:off x="713225" y="3249167"/>
            <a:ext cx="7717500" cy="0"/>
          </a:xfrm>
          <a:prstGeom prst="straightConnector1">
            <a:avLst/>
          </a:prstGeom>
          <a:noFill/>
          <a:ln cap="flat" cmpd="sng" w="9525">
            <a:solidFill>
              <a:schemeClr val="dk1"/>
            </a:solidFill>
            <a:prstDash val="solid"/>
            <a:round/>
            <a:headEnd len="med" w="med" type="none"/>
            <a:tailEnd len="med" w="med" type="none"/>
          </a:ln>
        </p:spPr>
      </p:cxnSp>
      <p:sp>
        <p:nvSpPr>
          <p:cNvPr id="403" name="Google Shape;403;p38"/>
          <p:cNvSpPr/>
          <p:nvPr/>
        </p:nvSpPr>
        <p:spPr>
          <a:xfrm>
            <a:off x="7060900" y="0"/>
            <a:ext cx="20829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8"/>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sp>
        <p:nvSpPr>
          <p:cNvPr id="405" name="Google Shape;405;p38"/>
          <p:cNvSpPr txBox="1"/>
          <p:nvPr>
            <p:ph type="title"/>
          </p:nvPr>
        </p:nvSpPr>
        <p:spPr>
          <a:xfrm>
            <a:off x="713225" y="2030342"/>
            <a:ext cx="6067500" cy="11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a:t>
            </a:r>
            <a:endParaRPr sz="2000"/>
          </a:p>
          <a:p>
            <a:pPr indent="0" lvl="0" marL="0" rtl="0" algn="l">
              <a:spcBef>
                <a:spcPts val="0"/>
              </a:spcBef>
              <a:spcAft>
                <a:spcPts val="0"/>
              </a:spcAft>
              <a:buNone/>
            </a:pPr>
            <a:r>
              <a:rPr lang="en" sz="2000"/>
              <a:t>- from the Behavioral Risk Factor Surveillance System (BRFSS) phone survey</a:t>
            </a:r>
            <a:endParaRPr sz="2000"/>
          </a:p>
        </p:txBody>
      </p:sp>
      <p:sp>
        <p:nvSpPr>
          <p:cNvPr id="406" name="Google Shape;406;p38"/>
          <p:cNvSpPr txBox="1"/>
          <p:nvPr>
            <p:ph type="title"/>
          </p:nvPr>
        </p:nvSpPr>
        <p:spPr>
          <a:xfrm>
            <a:off x="713225" y="3361292"/>
            <a:ext cx="6067500" cy="110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a:t>
            </a:r>
            <a:endParaRPr sz="2000"/>
          </a:p>
          <a:p>
            <a:pPr indent="0" lvl="0" marL="0" rtl="0" algn="l">
              <a:spcBef>
                <a:spcPts val="0"/>
              </a:spcBef>
              <a:spcAft>
                <a:spcPts val="0"/>
              </a:spcAft>
              <a:buNone/>
            </a:pPr>
            <a:r>
              <a:rPr lang="en" sz="2000"/>
              <a:t>- normal distribution vs. skewed</a:t>
            </a:r>
            <a:endParaRPr sz="2000"/>
          </a:p>
          <a:p>
            <a:pPr indent="0" lvl="0" marL="0" rtl="0" algn="l">
              <a:spcBef>
                <a:spcPts val="0"/>
              </a:spcBef>
              <a:spcAft>
                <a:spcPts val="0"/>
              </a:spcAft>
              <a:buNone/>
            </a:pPr>
            <a:r>
              <a:rPr lang="en" sz="2000"/>
              <a:t>- utilized the binary data format</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720000" y="61568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Lifecycle</a:t>
            </a:r>
            <a:endParaRPr/>
          </a:p>
        </p:txBody>
      </p:sp>
      <p:sp>
        <p:nvSpPr>
          <p:cNvPr id="412" name="Google Shape;412;p39"/>
          <p:cNvSpPr txBox="1"/>
          <p:nvPr/>
        </p:nvSpPr>
        <p:spPr>
          <a:xfrm flipH="1">
            <a:off x="1091598" y="1682850"/>
            <a:ext cx="20856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Manipulated data creating a smaller dataframe</a:t>
            </a:r>
            <a:endParaRPr sz="1200">
              <a:solidFill>
                <a:schemeClr val="dk1"/>
              </a:solidFill>
              <a:latin typeface="Albert Sans"/>
              <a:ea typeface="Albert Sans"/>
              <a:cs typeface="Albert Sans"/>
              <a:sym typeface="Albert Sans"/>
            </a:endParaRPr>
          </a:p>
        </p:txBody>
      </p:sp>
      <p:sp>
        <p:nvSpPr>
          <p:cNvPr id="413" name="Google Shape;413;p39"/>
          <p:cNvSpPr txBox="1"/>
          <p:nvPr/>
        </p:nvSpPr>
        <p:spPr>
          <a:xfrm flipH="1">
            <a:off x="1091598" y="2442950"/>
            <a:ext cx="20856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Created BMI bins</a:t>
            </a:r>
            <a:endParaRPr sz="1200">
              <a:solidFill>
                <a:schemeClr val="dk1"/>
              </a:solidFill>
              <a:latin typeface="Albert Sans"/>
              <a:ea typeface="Albert Sans"/>
              <a:cs typeface="Albert Sans"/>
              <a:sym typeface="Albert Sans"/>
            </a:endParaRPr>
          </a:p>
          <a:p>
            <a:pPr indent="0" lvl="0" marL="0" rtl="0" algn="ctr">
              <a:spcBef>
                <a:spcPts val="0"/>
              </a:spcBef>
              <a:spcAft>
                <a:spcPts val="0"/>
              </a:spcAft>
              <a:buNone/>
            </a:pPr>
            <a:r>
              <a:t/>
            </a:r>
            <a:endParaRPr sz="1200">
              <a:solidFill>
                <a:schemeClr val="dk1"/>
              </a:solidFill>
              <a:latin typeface="Albert Sans"/>
              <a:ea typeface="Albert Sans"/>
              <a:cs typeface="Albert Sans"/>
              <a:sym typeface="Albert Sans"/>
            </a:endParaRPr>
          </a:p>
        </p:txBody>
      </p:sp>
      <p:sp>
        <p:nvSpPr>
          <p:cNvPr id="414" name="Google Shape;414;p39"/>
          <p:cNvSpPr txBox="1"/>
          <p:nvPr/>
        </p:nvSpPr>
        <p:spPr>
          <a:xfrm flipH="1">
            <a:off x="1091626" y="3203025"/>
            <a:ext cx="20856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Placed each indicator in appropriate BMI bin</a:t>
            </a:r>
            <a:endParaRPr sz="1200">
              <a:solidFill>
                <a:schemeClr val="dk1"/>
              </a:solidFill>
              <a:latin typeface="Albert Sans"/>
              <a:ea typeface="Albert Sans"/>
              <a:cs typeface="Albert Sans"/>
              <a:sym typeface="Albert Sans"/>
            </a:endParaRPr>
          </a:p>
        </p:txBody>
      </p:sp>
      <p:sp>
        <p:nvSpPr>
          <p:cNvPr id="415" name="Google Shape;415;p39"/>
          <p:cNvSpPr txBox="1"/>
          <p:nvPr/>
        </p:nvSpPr>
        <p:spPr>
          <a:xfrm flipH="1">
            <a:off x="6035952" y="1684750"/>
            <a:ext cx="20856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Analyzed each indicator alongside diabetes status</a:t>
            </a:r>
            <a:endParaRPr sz="1100"/>
          </a:p>
        </p:txBody>
      </p:sp>
      <p:sp>
        <p:nvSpPr>
          <p:cNvPr id="416" name="Google Shape;416;p39"/>
          <p:cNvSpPr txBox="1"/>
          <p:nvPr/>
        </p:nvSpPr>
        <p:spPr>
          <a:xfrm flipH="1">
            <a:off x="5966800" y="2444850"/>
            <a:ext cx="22239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Analyzed each indicator within BMI status</a:t>
            </a:r>
            <a:endParaRPr sz="1200">
              <a:solidFill>
                <a:schemeClr val="dk1"/>
              </a:solidFill>
              <a:latin typeface="Albert Sans"/>
              <a:ea typeface="Albert Sans"/>
              <a:cs typeface="Albert Sans"/>
              <a:sym typeface="Albert Sans"/>
            </a:endParaRPr>
          </a:p>
        </p:txBody>
      </p:sp>
      <p:sp>
        <p:nvSpPr>
          <p:cNvPr id="417" name="Google Shape;417;p39"/>
          <p:cNvSpPr txBox="1"/>
          <p:nvPr/>
        </p:nvSpPr>
        <p:spPr>
          <a:xfrm flipH="1">
            <a:off x="5966800" y="3204950"/>
            <a:ext cx="2085600" cy="52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Albert Sans"/>
                <a:ea typeface="Albert Sans"/>
                <a:cs typeface="Albert Sans"/>
                <a:sym typeface="Albert Sans"/>
              </a:rPr>
              <a:t>Correlation analysis + plotting</a:t>
            </a:r>
            <a:endParaRPr sz="1200">
              <a:solidFill>
                <a:schemeClr val="dk1"/>
              </a:solidFill>
              <a:latin typeface="Albert Sans"/>
              <a:ea typeface="Albert Sans"/>
              <a:cs typeface="Albert Sans"/>
              <a:sym typeface="Albert Sans"/>
            </a:endParaRPr>
          </a:p>
        </p:txBody>
      </p:sp>
      <p:sp>
        <p:nvSpPr>
          <p:cNvPr id="418" name="Google Shape;418;p39"/>
          <p:cNvSpPr/>
          <p:nvPr/>
        </p:nvSpPr>
        <p:spPr>
          <a:xfrm>
            <a:off x="3366075" y="1765150"/>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3366075" y="2533275"/>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p:nvPr/>
        </p:nvSpPr>
        <p:spPr>
          <a:xfrm>
            <a:off x="3366075" y="3301400"/>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9"/>
          <p:cNvSpPr/>
          <p:nvPr/>
        </p:nvSpPr>
        <p:spPr>
          <a:xfrm>
            <a:off x="5553775" y="1759025"/>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p:nvPr/>
        </p:nvSpPr>
        <p:spPr>
          <a:xfrm>
            <a:off x="5553775" y="2527150"/>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9"/>
          <p:cNvSpPr/>
          <p:nvPr/>
        </p:nvSpPr>
        <p:spPr>
          <a:xfrm>
            <a:off x="5553775" y="3295275"/>
            <a:ext cx="204300" cy="20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4" name="Google Shape;424;p39"/>
          <p:cNvCxnSpPr>
            <a:stCxn id="418" idx="2"/>
            <a:endCxn id="419" idx="0"/>
          </p:cNvCxnSpPr>
          <p:nvPr/>
        </p:nvCxnSpPr>
        <p:spPr>
          <a:xfrm flipH="1" rot="-5400000">
            <a:off x="3186675" y="2251000"/>
            <a:ext cx="563700" cy="600"/>
          </a:xfrm>
          <a:prstGeom prst="bentConnector3">
            <a:avLst>
              <a:gd fmla="val 50011" name="adj1"/>
            </a:avLst>
          </a:prstGeom>
          <a:noFill/>
          <a:ln cap="flat" cmpd="sng" w="9525">
            <a:solidFill>
              <a:schemeClr val="dk1"/>
            </a:solidFill>
            <a:prstDash val="solid"/>
            <a:round/>
            <a:headEnd len="med" w="med" type="none"/>
            <a:tailEnd len="med" w="med" type="none"/>
          </a:ln>
        </p:spPr>
      </p:cxnSp>
      <p:cxnSp>
        <p:nvCxnSpPr>
          <p:cNvPr id="425" name="Google Shape;425;p39"/>
          <p:cNvCxnSpPr>
            <a:stCxn id="419" idx="2"/>
            <a:endCxn id="420" idx="0"/>
          </p:cNvCxnSpPr>
          <p:nvPr/>
        </p:nvCxnSpPr>
        <p:spPr>
          <a:xfrm flipH="1" rot="-5400000">
            <a:off x="3186675" y="3019125"/>
            <a:ext cx="563700" cy="600"/>
          </a:xfrm>
          <a:prstGeom prst="bentConnector3">
            <a:avLst>
              <a:gd fmla="val 50011" name="adj1"/>
            </a:avLst>
          </a:prstGeom>
          <a:noFill/>
          <a:ln cap="flat" cmpd="sng" w="9525">
            <a:solidFill>
              <a:schemeClr val="dk1"/>
            </a:solidFill>
            <a:prstDash val="solid"/>
            <a:round/>
            <a:headEnd len="med" w="med" type="none"/>
            <a:tailEnd len="med" w="med" type="none"/>
          </a:ln>
        </p:spPr>
      </p:cxnSp>
      <p:cxnSp>
        <p:nvCxnSpPr>
          <p:cNvPr id="426" name="Google Shape;426;p39"/>
          <p:cNvCxnSpPr>
            <a:stCxn id="420" idx="2"/>
            <a:endCxn id="421" idx="1"/>
          </p:cNvCxnSpPr>
          <p:nvPr/>
        </p:nvCxnSpPr>
        <p:spPr>
          <a:xfrm rot="-5400000">
            <a:off x="3688725" y="1640600"/>
            <a:ext cx="1644600" cy="2085600"/>
          </a:xfrm>
          <a:prstGeom prst="bentConnector4">
            <a:avLst>
              <a:gd fmla="val -14479" name="adj1"/>
              <a:gd fmla="val 52448" name="adj2"/>
            </a:avLst>
          </a:prstGeom>
          <a:noFill/>
          <a:ln cap="flat" cmpd="sng" w="9525">
            <a:solidFill>
              <a:schemeClr val="dk1"/>
            </a:solidFill>
            <a:prstDash val="solid"/>
            <a:round/>
            <a:headEnd len="med" w="med" type="none"/>
            <a:tailEnd len="med" w="med" type="none"/>
          </a:ln>
        </p:spPr>
      </p:cxnSp>
      <p:cxnSp>
        <p:nvCxnSpPr>
          <p:cNvPr id="427" name="Google Shape;427;p39"/>
          <p:cNvCxnSpPr>
            <a:stCxn id="421" idx="2"/>
            <a:endCxn id="422" idx="0"/>
          </p:cNvCxnSpPr>
          <p:nvPr/>
        </p:nvCxnSpPr>
        <p:spPr>
          <a:xfrm flipH="1" rot="-5400000">
            <a:off x="5374375" y="2244875"/>
            <a:ext cx="563700" cy="600"/>
          </a:xfrm>
          <a:prstGeom prst="bentConnector3">
            <a:avLst>
              <a:gd fmla="val 50011" name="adj1"/>
            </a:avLst>
          </a:prstGeom>
          <a:noFill/>
          <a:ln cap="flat" cmpd="sng" w="9525">
            <a:solidFill>
              <a:schemeClr val="dk1"/>
            </a:solidFill>
            <a:prstDash val="solid"/>
            <a:round/>
            <a:headEnd len="med" w="med" type="none"/>
            <a:tailEnd len="med" w="med" type="none"/>
          </a:ln>
        </p:spPr>
      </p:cxnSp>
      <p:cxnSp>
        <p:nvCxnSpPr>
          <p:cNvPr id="428" name="Google Shape;428;p39"/>
          <p:cNvCxnSpPr>
            <a:stCxn id="422" idx="2"/>
            <a:endCxn id="423" idx="0"/>
          </p:cNvCxnSpPr>
          <p:nvPr/>
        </p:nvCxnSpPr>
        <p:spPr>
          <a:xfrm flipH="1" rot="-5400000">
            <a:off x="5374375" y="3013000"/>
            <a:ext cx="563700" cy="600"/>
          </a:xfrm>
          <a:prstGeom prst="bentConnector3">
            <a:avLst>
              <a:gd fmla="val 50011" name="adj1"/>
            </a:avLst>
          </a:prstGeom>
          <a:noFill/>
          <a:ln cap="flat" cmpd="sng" w="9525">
            <a:solidFill>
              <a:schemeClr val="dk1"/>
            </a:solidFill>
            <a:prstDash val="solid"/>
            <a:round/>
            <a:headEnd len="med" w="med" type="none"/>
            <a:tailEnd len="med" w="med" type="none"/>
          </a:ln>
        </p:spPr>
      </p:cxnSp>
      <p:sp>
        <p:nvSpPr>
          <p:cNvPr id="429" name="Google Shape;429;p39"/>
          <p:cNvSpPr txBox="1"/>
          <p:nvPr>
            <p:ph idx="4294967295" type="subTitle"/>
          </p:nvPr>
        </p:nvSpPr>
        <p:spPr>
          <a:xfrm>
            <a:off x="6883275" y="4701075"/>
            <a:ext cx="2161200" cy="312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ALEX</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name="Data Analysis for Marketing Strategies by Slidesgo">
  <a:themeElements>
    <a:clrScheme name="Simple Light">
      <a:dk1>
        <a:srgbClr val="081004"/>
      </a:dk1>
      <a:lt1>
        <a:srgbClr val="ECEBDA"/>
      </a:lt1>
      <a:dk2>
        <a:srgbClr val="FABD63"/>
      </a:dk2>
      <a:lt2>
        <a:srgbClr val="FFFFFF"/>
      </a:lt2>
      <a:accent1>
        <a:srgbClr val="FFFFFF"/>
      </a:accent1>
      <a:accent2>
        <a:srgbClr val="FFFFFF"/>
      </a:accent2>
      <a:accent3>
        <a:srgbClr val="FFFFFF"/>
      </a:accent3>
      <a:accent4>
        <a:srgbClr val="FFFFFF"/>
      </a:accent4>
      <a:accent5>
        <a:srgbClr val="FFFFFF"/>
      </a:accent5>
      <a:accent6>
        <a:srgbClr val="FFFFFF"/>
      </a:accent6>
      <a:hlink>
        <a:srgbClr val="0810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